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57" r:id="rId5"/>
    <p:sldId id="278" r:id="rId6"/>
    <p:sldId id="267" r:id="rId7"/>
    <p:sldId id="268" r:id="rId8"/>
    <p:sldId id="277" r:id="rId9"/>
    <p:sldId id="279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15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484" y="6691210"/>
            <a:ext cx="4098925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62" y="869394"/>
                </a:moveTo>
                <a:lnTo>
                  <a:pt x="0" y="869394"/>
                </a:lnTo>
                <a:lnTo>
                  <a:pt x="9285" y="859760"/>
                </a:lnTo>
                <a:lnTo>
                  <a:pt x="58757" y="810288"/>
                </a:lnTo>
                <a:lnTo>
                  <a:pt x="109421" y="762053"/>
                </a:lnTo>
                <a:lnTo>
                  <a:pt x="161260" y="715068"/>
                </a:lnTo>
                <a:lnTo>
                  <a:pt x="214229" y="669376"/>
                </a:lnTo>
                <a:lnTo>
                  <a:pt x="268312" y="624992"/>
                </a:lnTo>
                <a:lnTo>
                  <a:pt x="323459" y="581954"/>
                </a:lnTo>
                <a:lnTo>
                  <a:pt x="379655" y="540277"/>
                </a:lnTo>
                <a:lnTo>
                  <a:pt x="436847" y="499997"/>
                </a:lnTo>
                <a:lnTo>
                  <a:pt x="495020" y="461128"/>
                </a:lnTo>
                <a:lnTo>
                  <a:pt x="554120" y="423703"/>
                </a:lnTo>
                <a:lnTo>
                  <a:pt x="614130" y="387735"/>
                </a:lnTo>
                <a:lnTo>
                  <a:pt x="674995" y="353255"/>
                </a:lnTo>
                <a:lnTo>
                  <a:pt x="736698" y="320274"/>
                </a:lnTo>
                <a:lnTo>
                  <a:pt x="799182" y="288822"/>
                </a:lnTo>
                <a:lnTo>
                  <a:pt x="862428" y="258909"/>
                </a:lnTo>
                <a:lnTo>
                  <a:pt x="926380" y="230561"/>
                </a:lnTo>
                <a:lnTo>
                  <a:pt x="991018" y="203787"/>
                </a:lnTo>
                <a:lnTo>
                  <a:pt x="1056284" y="178611"/>
                </a:lnTo>
                <a:lnTo>
                  <a:pt x="1122158" y="155041"/>
                </a:lnTo>
                <a:lnTo>
                  <a:pt x="1188580" y="133098"/>
                </a:lnTo>
                <a:lnTo>
                  <a:pt x="1255531" y="112789"/>
                </a:lnTo>
                <a:lnTo>
                  <a:pt x="1322951" y="94131"/>
                </a:lnTo>
                <a:lnTo>
                  <a:pt x="1390818" y="77132"/>
                </a:lnTo>
                <a:lnTo>
                  <a:pt x="1459071" y="61805"/>
                </a:lnTo>
                <a:lnTo>
                  <a:pt x="1527690" y="48156"/>
                </a:lnTo>
                <a:lnTo>
                  <a:pt x="1596614" y="36196"/>
                </a:lnTo>
                <a:lnTo>
                  <a:pt x="1665820" y="25931"/>
                </a:lnTo>
                <a:lnTo>
                  <a:pt x="1735247" y="17367"/>
                </a:lnTo>
                <a:lnTo>
                  <a:pt x="1804874" y="10510"/>
                </a:lnTo>
                <a:lnTo>
                  <a:pt x="1874638" y="5364"/>
                </a:lnTo>
                <a:lnTo>
                  <a:pt x="1944517" y="1931"/>
                </a:lnTo>
                <a:lnTo>
                  <a:pt x="2014449" y="214"/>
                </a:lnTo>
                <a:lnTo>
                  <a:pt x="2049431" y="0"/>
                </a:lnTo>
                <a:lnTo>
                  <a:pt x="2084413" y="214"/>
                </a:lnTo>
                <a:lnTo>
                  <a:pt x="2154345" y="1931"/>
                </a:lnTo>
                <a:lnTo>
                  <a:pt x="2224224" y="5364"/>
                </a:lnTo>
                <a:lnTo>
                  <a:pt x="2293988" y="10510"/>
                </a:lnTo>
                <a:lnTo>
                  <a:pt x="2363615" y="17367"/>
                </a:lnTo>
                <a:lnTo>
                  <a:pt x="2433042" y="25931"/>
                </a:lnTo>
                <a:lnTo>
                  <a:pt x="2502248" y="36196"/>
                </a:lnTo>
                <a:lnTo>
                  <a:pt x="2571171" y="48156"/>
                </a:lnTo>
                <a:lnTo>
                  <a:pt x="2639791" y="61805"/>
                </a:lnTo>
                <a:lnTo>
                  <a:pt x="2708044" y="77132"/>
                </a:lnTo>
                <a:lnTo>
                  <a:pt x="2775911" y="94131"/>
                </a:lnTo>
                <a:lnTo>
                  <a:pt x="2843330" y="112789"/>
                </a:lnTo>
                <a:lnTo>
                  <a:pt x="2910281" y="133098"/>
                </a:lnTo>
                <a:lnTo>
                  <a:pt x="2976704" y="155041"/>
                </a:lnTo>
                <a:lnTo>
                  <a:pt x="3042578" y="178611"/>
                </a:lnTo>
                <a:lnTo>
                  <a:pt x="3107843" y="203787"/>
                </a:lnTo>
                <a:lnTo>
                  <a:pt x="3172481" y="230561"/>
                </a:lnTo>
                <a:lnTo>
                  <a:pt x="3236433" y="258909"/>
                </a:lnTo>
                <a:lnTo>
                  <a:pt x="3299680" y="288822"/>
                </a:lnTo>
                <a:lnTo>
                  <a:pt x="3362164" y="320274"/>
                </a:lnTo>
                <a:lnTo>
                  <a:pt x="3423866" y="353255"/>
                </a:lnTo>
                <a:lnTo>
                  <a:pt x="3484731" y="387735"/>
                </a:lnTo>
                <a:lnTo>
                  <a:pt x="3544741" y="423703"/>
                </a:lnTo>
                <a:lnTo>
                  <a:pt x="3603842" y="461128"/>
                </a:lnTo>
                <a:lnTo>
                  <a:pt x="3662014" y="499997"/>
                </a:lnTo>
                <a:lnTo>
                  <a:pt x="3719207" y="540277"/>
                </a:lnTo>
                <a:lnTo>
                  <a:pt x="3775403" y="581954"/>
                </a:lnTo>
                <a:lnTo>
                  <a:pt x="3830550" y="624992"/>
                </a:lnTo>
                <a:lnTo>
                  <a:pt x="3884632" y="669376"/>
                </a:lnTo>
                <a:lnTo>
                  <a:pt x="3937602" y="715068"/>
                </a:lnTo>
                <a:lnTo>
                  <a:pt x="3989441" y="762053"/>
                </a:lnTo>
                <a:lnTo>
                  <a:pt x="4040104" y="810288"/>
                </a:lnTo>
                <a:lnTo>
                  <a:pt x="4089576" y="859760"/>
                </a:lnTo>
                <a:lnTo>
                  <a:pt x="4098862" y="869394"/>
                </a:lnTo>
                <a:close/>
              </a:path>
            </a:pathLst>
          </a:custGeom>
          <a:solidFill>
            <a:srgbClr val="66E3FF">
              <a:alpha val="4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075" y="2088924"/>
            <a:ext cx="920724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075" y="1239429"/>
            <a:ext cx="9207248" cy="515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310" y="0"/>
            <a:ext cx="3714750" cy="7560945"/>
          </a:xfrm>
          <a:custGeom>
            <a:avLst/>
            <a:gdLst/>
            <a:ahLst/>
            <a:cxnLst/>
            <a:rect l="l" t="t" r="r" b="b"/>
            <a:pathLst>
              <a:path w="3714750" h="7560945">
                <a:moveTo>
                  <a:pt x="0" y="7560604"/>
                </a:moveTo>
                <a:lnTo>
                  <a:pt x="3714710" y="7560604"/>
                </a:lnTo>
                <a:lnTo>
                  <a:pt x="3714710" y="0"/>
                </a:lnTo>
                <a:lnTo>
                  <a:pt x="0" y="0"/>
                </a:lnTo>
                <a:lnTo>
                  <a:pt x="0" y="75606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99" y="1905"/>
            <a:ext cx="6846570" cy="7560945"/>
          </a:xfrm>
          <a:custGeom>
            <a:avLst/>
            <a:gdLst/>
            <a:ahLst/>
            <a:cxnLst/>
            <a:rect l="l" t="t" r="r" b="b"/>
            <a:pathLst>
              <a:path w="6846570" h="7560945">
                <a:moveTo>
                  <a:pt x="6846441" y="0"/>
                </a:moveTo>
                <a:lnTo>
                  <a:pt x="6846441" y="7560604"/>
                </a:lnTo>
                <a:lnTo>
                  <a:pt x="0" y="7560604"/>
                </a:lnTo>
                <a:lnTo>
                  <a:pt x="0" y="0"/>
                </a:lnTo>
                <a:lnTo>
                  <a:pt x="684644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53975" cap="sq" cmpd="sng">
            <a:gradFill flip="none" rotWithShape="1">
              <a:gsLst>
                <a:gs pos="84465">
                  <a:schemeClr val="tx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beve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30131" y="167949"/>
            <a:ext cx="3383915" cy="19552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8400"/>
              </a:lnSpc>
              <a:spcBef>
                <a:spcPts val="195"/>
              </a:spcBef>
              <a:tabLst>
                <a:tab pos="1052830" algn="l"/>
              </a:tabLst>
            </a:pP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endParaRPr sz="3200" dirty="0"/>
          </a:p>
        </p:txBody>
      </p:sp>
      <p:sp>
        <p:nvSpPr>
          <p:cNvPr id="14" name="object 14"/>
          <p:cNvSpPr txBox="1"/>
          <p:nvPr/>
        </p:nvSpPr>
        <p:spPr>
          <a:xfrm>
            <a:off x="343099" y="1151172"/>
            <a:ext cx="6199169" cy="52001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23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Benvol</a:t>
            </a:r>
            <a:r>
              <a:rPr lang="es-ES" sz="2800" b="1" spc="23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guts</a:t>
            </a:r>
            <a:r>
              <a:rPr lang="es-ES" sz="2800" b="1" spc="2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800" b="1" spc="23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alumnes</a:t>
            </a:r>
            <a:endParaRPr lang="es-ES" sz="2800" b="1" spc="235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es-ES" sz="2050" b="1" spc="235" dirty="0">
              <a:solidFill>
                <a:srgbClr val="6565EB"/>
              </a:solidFill>
              <a:latin typeface="Calibri"/>
              <a:cs typeface="Calibri"/>
            </a:endParaRPr>
          </a:p>
          <a:p>
            <a:pPr marL="12700" algn="just">
              <a:spcBef>
                <a:spcPts val="90"/>
              </a:spcBef>
            </a:pPr>
            <a:r>
              <a:rPr lang="ca-ES" sz="2400" dirty="0"/>
              <a:t>Aquest protocol estableix les directrius en relació a les mesures de prevenció i higiene en front de la </a:t>
            </a:r>
            <a:r>
              <a:rPr lang="ca-ES" sz="2400" b="1" dirty="0"/>
              <a:t>COVID-19</a:t>
            </a:r>
            <a:r>
              <a:rPr lang="ca-ES" sz="2400" dirty="0"/>
              <a:t> per al nostre centre educatiu en el curs </a:t>
            </a:r>
            <a:r>
              <a:rPr lang="ca-ES" sz="2400" dirty="0" smtClean="0"/>
              <a:t>2021-2022. (BOIB Nº128 de 16 Setembre de 2021)</a:t>
            </a:r>
          </a:p>
          <a:p>
            <a:pPr marL="12700" algn="just">
              <a:spcBef>
                <a:spcPts val="90"/>
              </a:spcBef>
            </a:pPr>
            <a:endParaRPr lang="ca-ES" sz="2400" dirty="0" smtClean="0"/>
          </a:p>
          <a:p>
            <a:pPr marL="12700" algn="just">
              <a:spcBef>
                <a:spcPts val="90"/>
              </a:spcBef>
            </a:pPr>
            <a:r>
              <a:rPr lang="ca-ES" sz="2400" dirty="0" smtClean="0"/>
              <a:t>Aquestes </a:t>
            </a:r>
            <a:r>
              <a:rPr lang="ca-ES" sz="2400" dirty="0"/>
              <a:t>mesures es podran actualitzar mitjançant resolució conjunta </a:t>
            </a:r>
            <a:r>
              <a:rPr lang="ca-ES" sz="2400" dirty="0" smtClean="0"/>
              <a:t>del conseller </a:t>
            </a:r>
            <a:r>
              <a:rPr lang="ca-ES" sz="2400" dirty="0"/>
              <a:t>d’Educació, Universitat i Recerca i de la consellera de Salut i Consum quan sigui necessari,  en funció  </a:t>
            </a:r>
            <a:r>
              <a:rPr lang="ca-ES" sz="2400" dirty="0" smtClean="0"/>
              <a:t>de </a:t>
            </a:r>
            <a:r>
              <a:rPr lang="ca-ES" sz="2400" dirty="0"/>
              <a:t>la </a:t>
            </a:r>
            <a:r>
              <a:rPr lang="ca-ES" sz="2400" dirty="0" smtClean="0"/>
              <a:t>situació </a:t>
            </a:r>
            <a:r>
              <a:rPr lang="ca-ES" sz="2400" dirty="0"/>
              <a:t>epidemiològica.</a:t>
            </a:r>
            <a:endParaRPr lang="es-ES" sz="2400" dirty="0"/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9776" y="437153"/>
            <a:ext cx="3280463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dirty="0">
                <a:solidFill>
                  <a:srgbClr val="FFFFFF"/>
                </a:solidFill>
                <a:cs typeface="Arial"/>
              </a:rPr>
              <a:t>Pla de </a:t>
            </a:r>
            <a:r>
              <a:rPr lang="es-ES" sz="3600" b="1" dirty="0" err="1">
                <a:solidFill>
                  <a:srgbClr val="FFFFFF"/>
                </a:solidFill>
                <a:cs typeface="Arial"/>
              </a:rPr>
              <a:t>contingència</a:t>
            </a:r>
            <a:r>
              <a:rPr lang="es-ES" sz="3600" b="1" dirty="0">
                <a:solidFill>
                  <a:srgbClr val="FFFFFF"/>
                </a:solidFill>
                <a:cs typeface="Arial"/>
              </a:rPr>
              <a:t> 2021-2022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36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35" y="3141593"/>
            <a:ext cx="3365500" cy="3352800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9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 rot="10800000">
            <a:off x="234273" y="1799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310" y="0"/>
            <a:ext cx="3714750" cy="7560945"/>
          </a:xfrm>
          <a:custGeom>
            <a:avLst/>
            <a:gdLst/>
            <a:ahLst/>
            <a:cxnLst/>
            <a:rect l="l" t="t" r="r" b="b"/>
            <a:pathLst>
              <a:path w="3714750" h="7560945">
                <a:moveTo>
                  <a:pt x="0" y="7560604"/>
                </a:moveTo>
                <a:lnTo>
                  <a:pt x="3714710" y="7560604"/>
                </a:lnTo>
                <a:lnTo>
                  <a:pt x="3714710" y="0"/>
                </a:lnTo>
                <a:lnTo>
                  <a:pt x="0" y="0"/>
                </a:lnTo>
                <a:lnTo>
                  <a:pt x="0" y="75606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99" y="1905"/>
            <a:ext cx="6846570" cy="7560945"/>
          </a:xfrm>
          <a:custGeom>
            <a:avLst/>
            <a:gdLst/>
            <a:ahLst/>
            <a:cxnLst/>
            <a:rect l="l" t="t" r="r" b="b"/>
            <a:pathLst>
              <a:path w="6846570" h="7560945">
                <a:moveTo>
                  <a:pt x="6846441" y="0"/>
                </a:moveTo>
                <a:lnTo>
                  <a:pt x="6846441" y="7560604"/>
                </a:lnTo>
                <a:lnTo>
                  <a:pt x="0" y="7560604"/>
                </a:lnTo>
                <a:lnTo>
                  <a:pt x="0" y="0"/>
                </a:lnTo>
                <a:lnTo>
                  <a:pt x="684644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53975" cap="sq" cmpd="sng">
            <a:gradFill flip="none" rotWithShape="1">
              <a:gsLst>
                <a:gs pos="84465">
                  <a:schemeClr val="tx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beve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30131" y="167949"/>
            <a:ext cx="3383915" cy="19552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8400"/>
              </a:lnSpc>
              <a:spcBef>
                <a:spcPts val="195"/>
              </a:spcBef>
              <a:tabLst>
                <a:tab pos="1052830" algn="l"/>
              </a:tabLst>
            </a:pP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7099776" y="437153"/>
            <a:ext cx="3280463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dirty="0">
                <a:solidFill>
                  <a:srgbClr val="FFFFFF"/>
                </a:solidFill>
                <a:cs typeface="Arial"/>
              </a:rPr>
              <a:t>Pla de </a:t>
            </a:r>
            <a:r>
              <a:rPr lang="es-ES" sz="3600" b="1" dirty="0" err="1">
                <a:solidFill>
                  <a:srgbClr val="FFFFFF"/>
                </a:solidFill>
                <a:cs typeface="Arial"/>
              </a:rPr>
              <a:t>contingència</a:t>
            </a:r>
            <a:r>
              <a:rPr lang="es-ES" sz="3600" b="1" dirty="0">
                <a:solidFill>
                  <a:srgbClr val="FFFFFF"/>
                </a:solidFill>
                <a:cs typeface="Arial"/>
              </a:rPr>
              <a:t> 2021-2022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36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35" y="3141593"/>
            <a:ext cx="3365500" cy="3352800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9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 rot="10800000">
            <a:off x="234273" y="1799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341490" y="1166937"/>
            <a:ext cx="584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Disponible en</a:t>
            </a:r>
            <a:r>
              <a:rPr lang="es-ES" sz="2400" dirty="0" smtClean="0"/>
              <a:t>:</a:t>
            </a:r>
          </a:p>
          <a:p>
            <a:endParaRPr lang="es-ES" sz="2400" dirty="0"/>
          </a:p>
          <a:p>
            <a:r>
              <a:rPr lang="es-ES" sz="2400" dirty="0"/>
              <a:t>https://</a:t>
            </a:r>
            <a:r>
              <a:rPr lang="es-ES" sz="2400" dirty="0" smtClean="0"/>
              <a:t>www.cepacalvia.com/info-covid-19  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44" t="13405" r="13658" b="7096"/>
          <a:stretch/>
        </p:blipFill>
        <p:spPr>
          <a:xfrm>
            <a:off x="234273" y="2486025"/>
            <a:ext cx="6157532" cy="32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310" y="0"/>
            <a:ext cx="3714750" cy="7560945"/>
          </a:xfrm>
          <a:custGeom>
            <a:avLst/>
            <a:gdLst/>
            <a:ahLst/>
            <a:cxnLst/>
            <a:rect l="l" t="t" r="r" b="b"/>
            <a:pathLst>
              <a:path w="3714750" h="7560945">
                <a:moveTo>
                  <a:pt x="0" y="7560604"/>
                </a:moveTo>
                <a:lnTo>
                  <a:pt x="3714710" y="7560604"/>
                </a:lnTo>
                <a:lnTo>
                  <a:pt x="3714710" y="0"/>
                </a:lnTo>
                <a:lnTo>
                  <a:pt x="0" y="0"/>
                </a:lnTo>
                <a:lnTo>
                  <a:pt x="0" y="75606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99" y="1905"/>
            <a:ext cx="6846570" cy="7560945"/>
          </a:xfrm>
          <a:custGeom>
            <a:avLst/>
            <a:gdLst/>
            <a:ahLst/>
            <a:cxnLst/>
            <a:rect l="l" t="t" r="r" b="b"/>
            <a:pathLst>
              <a:path w="6846570" h="7560945">
                <a:moveTo>
                  <a:pt x="6846441" y="0"/>
                </a:moveTo>
                <a:lnTo>
                  <a:pt x="6846441" y="7560604"/>
                </a:lnTo>
                <a:lnTo>
                  <a:pt x="0" y="7560604"/>
                </a:lnTo>
                <a:lnTo>
                  <a:pt x="0" y="0"/>
                </a:lnTo>
                <a:lnTo>
                  <a:pt x="684644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53975" cap="sq" cmpd="sng">
            <a:gradFill flip="none" rotWithShape="1">
              <a:gsLst>
                <a:gs pos="84465">
                  <a:schemeClr val="tx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beve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30131" y="167949"/>
            <a:ext cx="3383915" cy="19552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8400"/>
              </a:lnSpc>
              <a:spcBef>
                <a:spcPts val="195"/>
              </a:spcBef>
              <a:tabLst>
                <a:tab pos="1052830" algn="l"/>
              </a:tabLst>
            </a:pP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7099776" y="437153"/>
            <a:ext cx="3280463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dirty="0">
                <a:solidFill>
                  <a:srgbClr val="FFFFFF"/>
                </a:solidFill>
                <a:cs typeface="Arial"/>
              </a:rPr>
              <a:t>Pla de </a:t>
            </a:r>
            <a:r>
              <a:rPr lang="es-ES" sz="3600" b="1" dirty="0" err="1">
                <a:solidFill>
                  <a:srgbClr val="FFFFFF"/>
                </a:solidFill>
                <a:cs typeface="Arial"/>
              </a:rPr>
              <a:t>contingència</a:t>
            </a:r>
            <a:r>
              <a:rPr lang="es-ES" sz="3600" b="1" dirty="0">
                <a:solidFill>
                  <a:srgbClr val="FFFFFF"/>
                </a:solidFill>
                <a:cs typeface="Arial"/>
              </a:rPr>
              <a:t> 2021-2022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36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35" y="3141593"/>
            <a:ext cx="3365500" cy="3352800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9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 rot="10800000">
            <a:off x="234273" y="1799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1612899" y="971055"/>
            <a:ext cx="427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Informació</a:t>
            </a:r>
            <a:r>
              <a:rPr lang="es-ES" sz="2800" dirty="0" smtClean="0"/>
              <a:t> per </a:t>
            </a:r>
            <a:r>
              <a:rPr lang="es-ES" sz="2800" dirty="0" err="1" smtClean="0"/>
              <a:t>l’alumnat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1490" y="1800225"/>
            <a:ext cx="5691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a-ES" sz="4000" dirty="0" smtClean="0"/>
              <a:t>Documentació COVID-19</a:t>
            </a:r>
          </a:p>
          <a:p>
            <a:pPr marL="342900" indent="-342900">
              <a:buAutoNum type="arabicPeriod"/>
            </a:pPr>
            <a:r>
              <a:rPr lang="ca-ES" sz="4000" dirty="0" smtClean="0"/>
              <a:t>Nivells d’alerta</a:t>
            </a:r>
          </a:p>
          <a:p>
            <a:pPr marL="342900" indent="-342900">
              <a:buAutoNum type="arabicPeriod"/>
            </a:pPr>
            <a:r>
              <a:rPr lang="ca-ES" sz="4000" dirty="0" smtClean="0"/>
              <a:t>Mesures de prevenció</a:t>
            </a:r>
          </a:p>
          <a:p>
            <a:pPr marL="342900" indent="-342900">
              <a:buAutoNum type="arabicPeriod"/>
            </a:pPr>
            <a:r>
              <a:rPr lang="ca-ES" sz="4000" dirty="0" smtClean="0"/>
              <a:t>Protocols d’actuació</a:t>
            </a: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31946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0692765" cy="876300"/>
          </a:xfrm>
          <a:custGeom>
            <a:avLst/>
            <a:gdLst/>
            <a:ahLst/>
            <a:cxnLst/>
            <a:rect l="l" t="t" r="r" b="b"/>
            <a:pathLst>
              <a:path w="10692765" h="876300">
                <a:moveTo>
                  <a:pt x="0" y="876039"/>
                </a:moveTo>
                <a:lnTo>
                  <a:pt x="10692383" y="876039"/>
                </a:lnTo>
                <a:lnTo>
                  <a:pt x="10692383" y="0"/>
                </a:lnTo>
                <a:lnTo>
                  <a:pt x="0" y="0"/>
                </a:lnTo>
                <a:lnTo>
                  <a:pt x="0" y="8760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106" y="4548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450019" y="817880"/>
                </a:moveTo>
                <a:lnTo>
                  <a:pt x="369653" y="817880"/>
                </a:lnTo>
                <a:lnTo>
                  <a:pt x="349683" y="815340"/>
                </a:lnTo>
                <a:lnTo>
                  <a:pt x="339752" y="812800"/>
                </a:lnTo>
                <a:lnTo>
                  <a:pt x="329857" y="811530"/>
                </a:lnTo>
                <a:lnTo>
                  <a:pt x="281236" y="798830"/>
                </a:lnTo>
                <a:lnTo>
                  <a:pt x="262296" y="791210"/>
                </a:lnTo>
                <a:lnTo>
                  <a:pt x="252951" y="788670"/>
                </a:lnTo>
                <a:lnTo>
                  <a:pt x="243701" y="783590"/>
                </a:lnTo>
                <a:lnTo>
                  <a:pt x="225516" y="775970"/>
                </a:lnTo>
                <a:lnTo>
                  <a:pt x="216582" y="770890"/>
                </a:lnTo>
                <a:lnTo>
                  <a:pt x="199074" y="760730"/>
                </a:lnTo>
                <a:lnTo>
                  <a:pt x="182075" y="750570"/>
                </a:lnTo>
                <a:lnTo>
                  <a:pt x="173775" y="744220"/>
                </a:lnTo>
                <a:lnTo>
                  <a:pt x="165623" y="739140"/>
                </a:lnTo>
                <a:lnTo>
                  <a:pt x="157618" y="732790"/>
                </a:lnTo>
                <a:lnTo>
                  <a:pt x="149760" y="726440"/>
                </a:lnTo>
                <a:lnTo>
                  <a:pt x="142059" y="720090"/>
                </a:lnTo>
                <a:lnTo>
                  <a:pt x="134524" y="712470"/>
                </a:lnTo>
                <a:lnTo>
                  <a:pt x="127154" y="706120"/>
                </a:lnTo>
                <a:lnTo>
                  <a:pt x="99413" y="676910"/>
                </a:lnTo>
                <a:lnTo>
                  <a:pt x="74661" y="645160"/>
                </a:lnTo>
                <a:lnTo>
                  <a:pt x="68967" y="637540"/>
                </a:lnTo>
                <a:lnTo>
                  <a:pt x="48284" y="601980"/>
                </a:lnTo>
                <a:lnTo>
                  <a:pt x="31082" y="566420"/>
                </a:lnTo>
                <a:lnTo>
                  <a:pt x="27345" y="556260"/>
                </a:lnTo>
                <a:lnTo>
                  <a:pt x="23840" y="547370"/>
                </a:lnTo>
                <a:lnTo>
                  <a:pt x="20568" y="538480"/>
                </a:lnTo>
                <a:lnTo>
                  <a:pt x="17529" y="528320"/>
                </a:lnTo>
                <a:lnTo>
                  <a:pt x="14726" y="518160"/>
                </a:lnTo>
                <a:lnTo>
                  <a:pt x="12162" y="509270"/>
                </a:lnTo>
                <a:lnTo>
                  <a:pt x="4313" y="469900"/>
                </a:lnTo>
                <a:lnTo>
                  <a:pt x="370" y="429260"/>
                </a:lnTo>
                <a:lnTo>
                  <a:pt x="0" y="398780"/>
                </a:lnTo>
                <a:lnTo>
                  <a:pt x="370" y="388620"/>
                </a:lnTo>
                <a:lnTo>
                  <a:pt x="4313" y="349250"/>
                </a:lnTo>
                <a:lnTo>
                  <a:pt x="9838" y="320040"/>
                </a:lnTo>
                <a:lnTo>
                  <a:pt x="12162" y="309880"/>
                </a:lnTo>
                <a:lnTo>
                  <a:pt x="14726" y="299720"/>
                </a:lnTo>
                <a:lnTo>
                  <a:pt x="17529" y="290830"/>
                </a:lnTo>
                <a:lnTo>
                  <a:pt x="20568" y="280670"/>
                </a:lnTo>
                <a:lnTo>
                  <a:pt x="23840" y="271780"/>
                </a:lnTo>
                <a:lnTo>
                  <a:pt x="27345" y="261620"/>
                </a:lnTo>
                <a:lnTo>
                  <a:pt x="31082" y="252730"/>
                </a:lnTo>
                <a:lnTo>
                  <a:pt x="48284" y="215900"/>
                </a:lnTo>
                <a:lnTo>
                  <a:pt x="63478" y="190500"/>
                </a:lnTo>
                <a:lnTo>
                  <a:pt x="68967" y="181610"/>
                </a:lnTo>
                <a:lnTo>
                  <a:pt x="74661" y="172720"/>
                </a:lnTo>
                <a:lnTo>
                  <a:pt x="80553" y="165100"/>
                </a:lnTo>
                <a:lnTo>
                  <a:pt x="86644" y="157480"/>
                </a:lnTo>
                <a:lnTo>
                  <a:pt x="92933" y="149860"/>
                </a:lnTo>
                <a:lnTo>
                  <a:pt x="99413" y="140970"/>
                </a:lnTo>
                <a:lnTo>
                  <a:pt x="106076" y="134620"/>
                </a:lnTo>
                <a:lnTo>
                  <a:pt x="112922" y="127000"/>
                </a:lnTo>
                <a:lnTo>
                  <a:pt x="119951" y="119380"/>
                </a:lnTo>
                <a:lnTo>
                  <a:pt x="127154" y="113030"/>
                </a:lnTo>
                <a:lnTo>
                  <a:pt x="134524" y="105410"/>
                </a:lnTo>
                <a:lnTo>
                  <a:pt x="142059" y="99060"/>
                </a:lnTo>
                <a:lnTo>
                  <a:pt x="173775" y="73660"/>
                </a:lnTo>
                <a:lnTo>
                  <a:pt x="190511" y="63500"/>
                </a:lnTo>
                <a:lnTo>
                  <a:pt x="199074" y="57150"/>
                </a:lnTo>
                <a:lnTo>
                  <a:pt x="207765" y="52070"/>
                </a:lnTo>
                <a:lnTo>
                  <a:pt x="216582" y="48260"/>
                </a:lnTo>
                <a:lnTo>
                  <a:pt x="234556" y="38100"/>
                </a:lnTo>
                <a:lnTo>
                  <a:pt x="271725" y="22860"/>
                </a:lnTo>
                <a:lnTo>
                  <a:pt x="281236" y="20320"/>
                </a:lnTo>
                <a:lnTo>
                  <a:pt x="290831" y="16510"/>
                </a:lnTo>
                <a:lnTo>
                  <a:pt x="320010" y="8890"/>
                </a:lnTo>
                <a:lnTo>
                  <a:pt x="329857" y="7620"/>
                </a:lnTo>
                <a:lnTo>
                  <a:pt x="339752" y="5080"/>
                </a:lnTo>
                <a:lnTo>
                  <a:pt x="379681" y="0"/>
                </a:lnTo>
                <a:lnTo>
                  <a:pt x="439992" y="0"/>
                </a:lnTo>
                <a:lnTo>
                  <a:pt x="479921" y="5080"/>
                </a:lnTo>
                <a:lnTo>
                  <a:pt x="489816" y="7620"/>
                </a:lnTo>
                <a:lnTo>
                  <a:pt x="499662" y="8890"/>
                </a:lnTo>
                <a:lnTo>
                  <a:pt x="528841" y="16510"/>
                </a:lnTo>
                <a:lnTo>
                  <a:pt x="538436" y="20320"/>
                </a:lnTo>
                <a:lnTo>
                  <a:pt x="547948" y="22860"/>
                </a:lnTo>
                <a:lnTo>
                  <a:pt x="585117" y="38100"/>
                </a:lnTo>
                <a:lnTo>
                  <a:pt x="603090" y="48260"/>
                </a:lnTo>
                <a:lnTo>
                  <a:pt x="611908" y="52070"/>
                </a:lnTo>
                <a:lnTo>
                  <a:pt x="620598" y="57150"/>
                </a:lnTo>
                <a:lnTo>
                  <a:pt x="629162" y="63500"/>
                </a:lnTo>
                <a:lnTo>
                  <a:pt x="645897" y="73660"/>
                </a:lnTo>
                <a:lnTo>
                  <a:pt x="677614" y="99060"/>
                </a:lnTo>
                <a:lnTo>
                  <a:pt x="692518" y="113030"/>
                </a:lnTo>
                <a:lnTo>
                  <a:pt x="699722" y="119380"/>
                </a:lnTo>
                <a:lnTo>
                  <a:pt x="706751" y="127000"/>
                </a:lnTo>
                <a:lnTo>
                  <a:pt x="713597" y="134620"/>
                </a:lnTo>
                <a:lnTo>
                  <a:pt x="720260" y="140970"/>
                </a:lnTo>
                <a:lnTo>
                  <a:pt x="726740" y="149860"/>
                </a:lnTo>
                <a:lnTo>
                  <a:pt x="733029" y="157480"/>
                </a:lnTo>
                <a:lnTo>
                  <a:pt x="739120" y="165100"/>
                </a:lnTo>
                <a:lnTo>
                  <a:pt x="745012" y="172720"/>
                </a:lnTo>
                <a:lnTo>
                  <a:pt x="750706" y="181610"/>
                </a:lnTo>
                <a:lnTo>
                  <a:pt x="756194" y="190500"/>
                </a:lnTo>
                <a:lnTo>
                  <a:pt x="761471" y="198120"/>
                </a:lnTo>
                <a:lnTo>
                  <a:pt x="780436" y="233680"/>
                </a:lnTo>
                <a:lnTo>
                  <a:pt x="788590" y="252730"/>
                </a:lnTo>
                <a:lnTo>
                  <a:pt x="792327" y="261620"/>
                </a:lnTo>
                <a:lnTo>
                  <a:pt x="795832" y="271780"/>
                </a:lnTo>
                <a:lnTo>
                  <a:pt x="799104" y="280670"/>
                </a:lnTo>
                <a:lnTo>
                  <a:pt x="802144" y="290830"/>
                </a:lnTo>
                <a:lnTo>
                  <a:pt x="804947" y="299720"/>
                </a:lnTo>
                <a:lnTo>
                  <a:pt x="807511" y="309880"/>
                </a:lnTo>
                <a:lnTo>
                  <a:pt x="809835" y="320040"/>
                </a:lnTo>
                <a:lnTo>
                  <a:pt x="811919" y="328930"/>
                </a:lnTo>
                <a:lnTo>
                  <a:pt x="817822" y="369570"/>
                </a:lnTo>
                <a:lnTo>
                  <a:pt x="819673" y="398780"/>
                </a:lnTo>
                <a:lnTo>
                  <a:pt x="819673" y="419100"/>
                </a:lnTo>
                <a:lnTo>
                  <a:pt x="816713" y="459740"/>
                </a:lnTo>
                <a:lnTo>
                  <a:pt x="809835" y="499110"/>
                </a:lnTo>
                <a:lnTo>
                  <a:pt x="804947" y="518160"/>
                </a:lnTo>
                <a:lnTo>
                  <a:pt x="802144" y="528320"/>
                </a:lnTo>
                <a:lnTo>
                  <a:pt x="799104" y="538480"/>
                </a:lnTo>
                <a:lnTo>
                  <a:pt x="795832" y="547370"/>
                </a:lnTo>
                <a:lnTo>
                  <a:pt x="792327" y="556260"/>
                </a:lnTo>
                <a:lnTo>
                  <a:pt x="788590" y="566420"/>
                </a:lnTo>
                <a:lnTo>
                  <a:pt x="771389" y="601980"/>
                </a:lnTo>
                <a:lnTo>
                  <a:pt x="750706" y="637540"/>
                </a:lnTo>
                <a:lnTo>
                  <a:pt x="745012" y="645160"/>
                </a:lnTo>
                <a:lnTo>
                  <a:pt x="739120" y="654050"/>
                </a:lnTo>
                <a:lnTo>
                  <a:pt x="713597" y="684530"/>
                </a:lnTo>
                <a:lnTo>
                  <a:pt x="685149" y="712470"/>
                </a:lnTo>
                <a:lnTo>
                  <a:pt x="677614" y="720090"/>
                </a:lnTo>
                <a:lnTo>
                  <a:pt x="669912" y="726440"/>
                </a:lnTo>
                <a:lnTo>
                  <a:pt x="662054" y="732790"/>
                </a:lnTo>
                <a:lnTo>
                  <a:pt x="654049" y="739140"/>
                </a:lnTo>
                <a:lnTo>
                  <a:pt x="645897" y="744220"/>
                </a:lnTo>
                <a:lnTo>
                  <a:pt x="637598" y="750570"/>
                </a:lnTo>
                <a:lnTo>
                  <a:pt x="620598" y="760730"/>
                </a:lnTo>
                <a:lnTo>
                  <a:pt x="603090" y="770890"/>
                </a:lnTo>
                <a:lnTo>
                  <a:pt x="594156" y="775970"/>
                </a:lnTo>
                <a:lnTo>
                  <a:pt x="575972" y="783590"/>
                </a:lnTo>
                <a:lnTo>
                  <a:pt x="566721" y="788670"/>
                </a:lnTo>
                <a:lnTo>
                  <a:pt x="557376" y="791210"/>
                </a:lnTo>
                <a:lnTo>
                  <a:pt x="538436" y="798830"/>
                </a:lnTo>
                <a:lnTo>
                  <a:pt x="489816" y="811530"/>
                </a:lnTo>
                <a:lnTo>
                  <a:pt x="479921" y="812800"/>
                </a:lnTo>
                <a:lnTo>
                  <a:pt x="469990" y="815340"/>
                </a:lnTo>
                <a:lnTo>
                  <a:pt x="450019" y="817880"/>
                </a:lnTo>
                <a:close/>
              </a:path>
              <a:path w="819785" h="819150">
                <a:moveTo>
                  <a:pt x="429952" y="819150"/>
                </a:moveTo>
                <a:lnTo>
                  <a:pt x="389721" y="819150"/>
                </a:lnTo>
                <a:lnTo>
                  <a:pt x="379681" y="817880"/>
                </a:lnTo>
                <a:lnTo>
                  <a:pt x="439992" y="817880"/>
                </a:lnTo>
                <a:lnTo>
                  <a:pt x="429952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9500" y="76952"/>
            <a:ext cx="887563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4200" b="1" spc="-50" dirty="0" smtClean="0">
                <a:solidFill>
                  <a:srgbClr val="FFFFFF"/>
                </a:solidFill>
                <a:latin typeface="Lucida Sans"/>
                <a:cs typeface="Lucida Sans"/>
              </a:rPr>
              <a:t>DOCUMENTACIÓ COVID-19</a:t>
            </a:r>
            <a:endParaRPr sz="4200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01945" y="0"/>
            <a:ext cx="44195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5600" b="0" spc="-300" dirty="0">
                <a:solidFill>
                  <a:srgbClr val="000000"/>
                </a:solidFill>
                <a:latin typeface="Lucida Sans"/>
                <a:cs typeface="Lucida Sans"/>
              </a:rPr>
              <a:t>1</a:t>
            </a:r>
            <a:endParaRPr sz="5600" dirty="0">
              <a:latin typeface="Lucida Sans"/>
              <a:cs typeface="Lucida San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67328" y="1186488"/>
            <a:ext cx="990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2400" dirty="0" err="1" smtClean="0"/>
              <a:t>Consentiment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informart</a:t>
            </a:r>
            <a:r>
              <a:rPr lang="es-ES" sz="2400" dirty="0" smtClean="0"/>
              <a:t> per </a:t>
            </a:r>
            <a:r>
              <a:rPr lang="es-ES" sz="2400" dirty="0" err="1" smtClean="0"/>
              <a:t>fer</a:t>
            </a:r>
            <a:r>
              <a:rPr lang="es-ES" sz="2400" dirty="0" smtClean="0"/>
              <a:t> la PDIA (</a:t>
            </a:r>
            <a:r>
              <a:rPr lang="es-ES" sz="2400" dirty="0" err="1" smtClean="0"/>
              <a:t>apèndix</a:t>
            </a:r>
            <a:r>
              <a:rPr lang="es-ES" sz="2400" dirty="0" smtClean="0"/>
              <a:t> 3)</a:t>
            </a:r>
            <a:endParaRPr lang="es-E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2400" dirty="0" err="1" smtClean="0"/>
              <a:t>Declaració</a:t>
            </a:r>
            <a:r>
              <a:rPr lang="es-ES" sz="2400" dirty="0" smtClean="0"/>
              <a:t> responsable a seguir les normes i </a:t>
            </a:r>
            <a:r>
              <a:rPr lang="es-ES" sz="2400" dirty="0" err="1" smtClean="0"/>
              <a:t>protocols</a:t>
            </a:r>
            <a:r>
              <a:rPr lang="es-ES" sz="2400" dirty="0" smtClean="0"/>
              <a:t> (</a:t>
            </a:r>
            <a:r>
              <a:rPr lang="es-ES" sz="2400" dirty="0" err="1" smtClean="0"/>
              <a:t>apèndix</a:t>
            </a:r>
            <a:r>
              <a:rPr lang="es-ES" sz="2400" dirty="0" smtClean="0"/>
              <a:t> 4)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6437" t="24762" r="25059" b="5834"/>
          <a:stretch/>
        </p:blipFill>
        <p:spPr>
          <a:xfrm>
            <a:off x="6184900" y="2220750"/>
            <a:ext cx="3048000" cy="4191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319" t="21452" r="25178" b="7883"/>
          <a:stretch/>
        </p:blipFill>
        <p:spPr>
          <a:xfrm>
            <a:off x="817879" y="2220750"/>
            <a:ext cx="3048000" cy="42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0692765" cy="876300"/>
          </a:xfrm>
          <a:custGeom>
            <a:avLst/>
            <a:gdLst/>
            <a:ahLst/>
            <a:cxnLst/>
            <a:rect l="l" t="t" r="r" b="b"/>
            <a:pathLst>
              <a:path w="10692765" h="876300">
                <a:moveTo>
                  <a:pt x="0" y="876039"/>
                </a:moveTo>
                <a:lnTo>
                  <a:pt x="10692383" y="876039"/>
                </a:lnTo>
                <a:lnTo>
                  <a:pt x="10692383" y="0"/>
                </a:lnTo>
                <a:lnTo>
                  <a:pt x="0" y="0"/>
                </a:lnTo>
                <a:lnTo>
                  <a:pt x="0" y="8760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106" y="4548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450019" y="817880"/>
                </a:moveTo>
                <a:lnTo>
                  <a:pt x="369653" y="817880"/>
                </a:lnTo>
                <a:lnTo>
                  <a:pt x="349683" y="815340"/>
                </a:lnTo>
                <a:lnTo>
                  <a:pt x="339752" y="812800"/>
                </a:lnTo>
                <a:lnTo>
                  <a:pt x="329857" y="811530"/>
                </a:lnTo>
                <a:lnTo>
                  <a:pt x="281236" y="798830"/>
                </a:lnTo>
                <a:lnTo>
                  <a:pt x="262296" y="791210"/>
                </a:lnTo>
                <a:lnTo>
                  <a:pt x="252951" y="788670"/>
                </a:lnTo>
                <a:lnTo>
                  <a:pt x="243701" y="783590"/>
                </a:lnTo>
                <a:lnTo>
                  <a:pt x="225516" y="775970"/>
                </a:lnTo>
                <a:lnTo>
                  <a:pt x="216582" y="770890"/>
                </a:lnTo>
                <a:lnTo>
                  <a:pt x="199074" y="760730"/>
                </a:lnTo>
                <a:lnTo>
                  <a:pt x="182075" y="750570"/>
                </a:lnTo>
                <a:lnTo>
                  <a:pt x="173775" y="744220"/>
                </a:lnTo>
                <a:lnTo>
                  <a:pt x="165623" y="739140"/>
                </a:lnTo>
                <a:lnTo>
                  <a:pt x="157618" y="732790"/>
                </a:lnTo>
                <a:lnTo>
                  <a:pt x="149760" y="726440"/>
                </a:lnTo>
                <a:lnTo>
                  <a:pt x="142059" y="720090"/>
                </a:lnTo>
                <a:lnTo>
                  <a:pt x="134524" y="712470"/>
                </a:lnTo>
                <a:lnTo>
                  <a:pt x="127154" y="706120"/>
                </a:lnTo>
                <a:lnTo>
                  <a:pt x="99413" y="676910"/>
                </a:lnTo>
                <a:lnTo>
                  <a:pt x="74661" y="645160"/>
                </a:lnTo>
                <a:lnTo>
                  <a:pt x="68967" y="637540"/>
                </a:lnTo>
                <a:lnTo>
                  <a:pt x="48284" y="601980"/>
                </a:lnTo>
                <a:lnTo>
                  <a:pt x="31082" y="566420"/>
                </a:lnTo>
                <a:lnTo>
                  <a:pt x="27345" y="556260"/>
                </a:lnTo>
                <a:lnTo>
                  <a:pt x="23840" y="547370"/>
                </a:lnTo>
                <a:lnTo>
                  <a:pt x="20568" y="538480"/>
                </a:lnTo>
                <a:lnTo>
                  <a:pt x="17529" y="528320"/>
                </a:lnTo>
                <a:lnTo>
                  <a:pt x="14726" y="518160"/>
                </a:lnTo>
                <a:lnTo>
                  <a:pt x="12162" y="509270"/>
                </a:lnTo>
                <a:lnTo>
                  <a:pt x="4313" y="469900"/>
                </a:lnTo>
                <a:lnTo>
                  <a:pt x="370" y="429260"/>
                </a:lnTo>
                <a:lnTo>
                  <a:pt x="0" y="398780"/>
                </a:lnTo>
                <a:lnTo>
                  <a:pt x="370" y="388620"/>
                </a:lnTo>
                <a:lnTo>
                  <a:pt x="4313" y="349250"/>
                </a:lnTo>
                <a:lnTo>
                  <a:pt x="9838" y="320040"/>
                </a:lnTo>
                <a:lnTo>
                  <a:pt x="12162" y="309880"/>
                </a:lnTo>
                <a:lnTo>
                  <a:pt x="14726" y="299720"/>
                </a:lnTo>
                <a:lnTo>
                  <a:pt x="17529" y="290830"/>
                </a:lnTo>
                <a:lnTo>
                  <a:pt x="20568" y="280670"/>
                </a:lnTo>
                <a:lnTo>
                  <a:pt x="23840" y="271780"/>
                </a:lnTo>
                <a:lnTo>
                  <a:pt x="27345" y="261620"/>
                </a:lnTo>
                <a:lnTo>
                  <a:pt x="31082" y="252730"/>
                </a:lnTo>
                <a:lnTo>
                  <a:pt x="48284" y="215900"/>
                </a:lnTo>
                <a:lnTo>
                  <a:pt x="63478" y="190500"/>
                </a:lnTo>
                <a:lnTo>
                  <a:pt x="68967" y="181610"/>
                </a:lnTo>
                <a:lnTo>
                  <a:pt x="74661" y="172720"/>
                </a:lnTo>
                <a:lnTo>
                  <a:pt x="80553" y="165100"/>
                </a:lnTo>
                <a:lnTo>
                  <a:pt x="86644" y="157480"/>
                </a:lnTo>
                <a:lnTo>
                  <a:pt x="92933" y="149860"/>
                </a:lnTo>
                <a:lnTo>
                  <a:pt x="99413" y="140970"/>
                </a:lnTo>
                <a:lnTo>
                  <a:pt x="106076" y="134620"/>
                </a:lnTo>
                <a:lnTo>
                  <a:pt x="112922" y="127000"/>
                </a:lnTo>
                <a:lnTo>
                  <a:pt x="119951" y="119380"/>
                </a:lnTo>
                <a:lnTo>
                  <a:pt x="127154" y="113030"/>
                </a:lnTo>
                <a:lnTo>
                  <a:pt x="134524" y="105410"/>
                </a:lnTo>
                <a:lnTo>
                  <a:pt x="142059" y="99060"/>
                </a:lnTo>
                <a:lnTo>
                  <a:pt x="173775" y="73660"/>
                </a:lnTo>
                <a:lnTo>
                  <a:pt x="190511" y="63500"/>
                </a:lnTo>
                <a:lnTo>
                  <a:pt x="199074" y="57150"/>
                </a:lnTo>
                <a:lnTo>
                  <a:pt x="207765" y="52070"/>
                </a:lnTo>
                <a:lnTo>
                  <a:pt x="216582" y="48260"/>
                </a:lnTo>
                <a:lnTo>
                  <a:pt x="234556" y="38100"/>
                </a:lnTo>
                <a:lnTo>
                  <a:pt x="271725" y="22860"/>
                </a:lnTo>
                <a:lnTo>
                  <a:pt x="281236" y="20320"/>
                </a:lnTo>
                <a:lnTo>
                  <a:pt x="290831" y="16510"/>
                </a:lnTo>
                <a:lnTo>
                  <a:pt x="320010" y="8890"/>
                </a:lnTo>
                <a:lnTo>
                  <a:pt x="329857" y="7620"/>
                </a:lnTo>
                <a:lnTo>
                  <a:pt x="339752" y="5080"/>
                </a:lnTo>
                <a:lnTo>
                  <a:pt x="379681" y="0"/>
                </a:lnTo>
                <a:lnTo>
                  <a:pt x="439992" y="0"/>
                </a:lnTo>
                <a:lnTo>
                  <a:pt x="479921" y="5080"/>
                </a:lnTo>
                <a:lnTo>
                  <a:pt x="489816" y="7620"/>
                </a:lnTo>
                <a:lnTo>
                  <a:pt x="499662" y="8890"/>
                </a:lnTo>
                <a:lnTo>
                  <a:pt x="528841" y="16510"/>
                </a:lnTo>
                <a:lnTo>
                  <a:pt x="538436" y="20320"/>
                </a:lnTo>
                <a:lnTo>
                  <a:pt x="547948" y="22860"/>
                </a:lnTo>
                <a:lnTo>
                  <a:pt x="585117" y="38100"/>
                </a:lnTo>
                <a:lnTo>
                  <a:pt x="603090" y="48260"/>
                </a:lnTo>
                <a:lnTo>
                  <a:pt x="611908" y="52070"/>
                </a:lnTo>
                <a:lnTo>
                  <a:pt x="620598" y="57150"/>
                </a:lnTo>
                <a:lnTo>
                  <a:pt x="629162" y="63500"/>
                </a:lnTo>
                <a:lnTo>
                  <a:pt x="645897" y="73660"/>
                </a:lnTo>
                <a:lnTo>
                  <a:pt x="677614" y="99060"/>
                </a:lnTo>
                <a:lnTo>
                  <a:pt x="692518" y="113030"/>
                </a:lnTo>
                <a:lnTo>
                  <a:pt x="699722" y="119380"/>
                </a:lnTo>
                <a:lnTo>
                  <a:pt x="706751" y="127000"/>
                </a:lnTo>
                <a:lnTo>
                  <a:pt x="713597" y="134620"/>
                </a:lnTo>
                <a:lnTo>
                  <a:pt x="720260" y="140970"/>
                </a:lnTo>
                <a:lnTo>
                  <a:pt x="726740" y="149860"/>
                </a:lnTo>
                <a:lnTo>
                  <a:pt x="733029" y="157480"/>
                </a:lnTo>
                <a:lnTo>
                  <a:pt x="739120" y="165100"/>
                </a:lnTo>
                <a:lnTo>
                  <a:pt x="745012" y="172720"/>
                </a:lnTo>
                <a:lnTo>
                  <a:pt x="750706" y="181610"/>
                </a:lnTo>
                <a:lnTo>
                  <a:pt x="756194" y="190500"/>
                </a:lnTo>
                <a:lnTo>
                  <a:pt x="761471" y="198120"/>
                </a:lnTo>
                <a:lnTo>
                  <a:pt x="780436" y="233680"/>
                </a:lnTo>
                <a:lnTo>
                  <a:pt x="788590" y="252730"/>
                </a:lnTo>
                <a:lnTo>
                  <a:pt x="792327" y="261620"/>
                </a:lnTo>
                <a:lnTo>
                  <a:pt x="795832" y="271780"/>
                </a:lnTo>
                <a:lnTo>
                  <a:pt x="799104" y="280670"/>
                </a:lnTo>
                <a:lnTo>
                  <a:pt x="802144" y="290830"/>
                </a:lnTo>
                <a:lnTo>
                  <a:pt x="804947" y="299720"/>
                </a:lnTo>
                <a:lnTo>
                  <a:pt x="807511" y="309880"/>
                </a:lnTo>
                <a:lnTo>
                  <a:pt x="809835" y="320040"/>
                </a:lnTo>
                <a:lnTo>
                  <a:pt x="811919" y="328930"/>
                </a:lnTo>
                <a:lnTo>
                  <a:pt x="817822" y="369570"/>
                </a:lnTo>
                <a:lnTo>
                  <a:pt x="819673" y="398780"/>
                </a:lnTo>
                <a:lnTo>
                  <a:pt x="819673" y="419100"/>
                </a:lnTo>
                <a:lnTo>
                  <a:pt x="816713" y="459740"/>
                </a:lnTo>
                <a:lnTo>
                  <a:pt x="809835" y="499110"/>
                </a:lnTo>
                <a:lnTo>
                  <a:pt x="804947" y="518160"/>
                </a:lnTo>
                <a:lnTo>
                  <a:pt x="802144" y="528320"/>
                </a:lnTo>
                <a:lnTo>
                  <a:pt x="799104" y="538480"/>
                </a:lnTo>
                <a:lnTo>
                  <a:pt x="795832" y="547370"/>
                </a:lnTo>
                <a:lnTo>
                  <a:pt x="792327" y="556260"/>
                </a:lnTo>
                <a:lnTo>
                  <a:pt x="788590" y="566420"/>
                </a:lnTo>
                <a:lnTo>
                  <a:pt x="771389" y="601980"/>
                </a:lnTo>
                <a:lnTo>
                  <a:pt x="750706" y="637540"/>
                </a:lnTo>
                <a:lnTo>
                  <a:pt x="745012" y="645160"/>
                </a:lnTo>
                <a:lnTo>
                  <a:pt x="739120" y="654050"/>
                </a:lnTo>
                <a:lnTo>
                  <a:pt x="713597" y="684530"/>
                </a:lnTo>
                <a:lnTo>
                  <a:pt x="685149" y="712470"/>
                </a:lnTo>
                <a:lnTo>
                  <a:pt x="677614" y="720090"/>
                </a:lnTo>
                <a:lnTo>
                  <a:pt x="669912" y="726440"/>
                </a:lnTo>
                <a:lnTo>
                  <a:pt x="662054" y="732790"/>
                </a:lnTo>
                <a:lnTo>
                  <a:pt x="654049" y="739140"/>
                </a:lnTo>
                <a:lnTo>
                  <a:pt x="645897" y="744220"/>
                </a:lnTo>
                <a:lnTo>
                  <a:pt x="637598" y="750570"/>
                </a:lnTo>
                <a:lnTo>
                  <a:pt x="620598" y="760730"/>
                </a:lnTo>
                <a:lnTo>
                  <a:pt x="603090" y="770890"/>
                </a:lnTo>
                <a:lnTo>
                  <a:pt x="594156" y="775970"/>
                </a:lnTo>
                <a:lnTo>
                  <a:pt x="575972" y="783590"/>
                </a:lnTo>
                <a:lnTo>
                  <a:pt x="566721" y="788670"/>
                </a:lnTo>
                <a:lnTo>
                  <a:pt x="557376" y="791210"/>
                </a:lnTo>
                <a:lnTo>
                  <a:pt x="538436" y="798830"/>
                </a:lnTo>
                <a:lnTo>
                  <a:pt x="489816" y="811530"/>
                </a:lnTo>
                <a:lnTo>
                  <a:pt x="479921" y="812800"/>
                </a:lnTo>
                <a:lnTo>
                  <a:pt x="469990" y="815340"/>
                </a:lnTo>
                <a:lnTo>
                  <a:pt x="450019" y="817880"/>
                </a:lnTo>
                <a:close/>
              </a:path>
              <a:path w="819785" h="819150">
                <a:moveTo>
                  <a:pt x="429952" y="819150"/>
                </a:moveTo>
                <a:lnTo>
                  <a:pt x="389721" y="819150"/>
                </a:lnTo>
                <a:lnTo>
                  <a:pt x="379681" y="817880"/>
                </a:lnTo>
                <a:lnTo>
                  <a:pt x="439992" y="817880"/>
                </a:lnTo>
                <a:lnTo>
                  <a:pt x="429952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9500" y="76952"/>
            <a:ext cx="887563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4200" b="1" spc="-50" dirty="0" smtClean="0">
                <a:solidFill>
                  <a:srgbClr val="FFFFFF"/>
                </a:solidFill>
                <a:latin typeface="Lucida Sans"/>
                <a:cs typeface="Lucida Sans"/>
              </a:rPr>
              <a:t>NIVELLS ALERTA</a:t>
            </a:r>
            <a:endParaRPr sz="4200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01945" y="0"/>
            <a:ext cx="44195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5600" b="0" spc="-300" dirty="0">
                <a:solidFill>
                  <a:srgbClr val="000000"/>
                </a:solidFill>
                <a:latin typeface="Lucida Sans"/>
                <a:cs typeface="Lucida Sans"/>
              </a:rPr>
              <a:t>2</a:t>
            </a:r>
            <a:endParaRPr sz="5600" dirty="0">
              <a:latin typeface="Lucida Sans"/>
              <a:cs typeface="Lucida San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461" t="27286" r="30048" b="62619"/>
          <a:stretch/>
        </p:blipFill>
        <p:spPr>
          <a:xfrm>
            <a:off x="198125" y="1343025"/>
            <a:ext cx="10296514" cy="1752601"/>
          </a:xfrm>
          <a:prstGeom prst="rect">
            <a:avLst/>
          </a:prstGeom>
        </p:spPr>
      </p:pic>
      <p:sp>
        <p:nvSpPr>
          <p:cNvPr id="3" name="Abrir llave 2"/>
          <p:cNvSpPr/>
          <p:nvPr/>
        </p:nvSpPr>
        <p:spPr>
          <a:xfrm rot="16200000">
            <a:off x="3093887" y="343229"/>
            <a:ext cx="491017" cy="599581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/>
          <p:cNvSpPr/>
          <p:nvPr/>
        </p:nvSpPr>
        <p:spPr>
          <a:xfrm rot="16200000">
            <a:off x="8170461" y="1408874"/>
            <a:ext cx="491017" cy="388619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2069571" y="3686790"/>
            <a:ext cx="274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Presencialitat</a:t>
            </a:r>
            <a:endParaRPr lang="es-ES" sz="3200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6827497" y="3728283"/>
            <a:ext cx="353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Semi-presencialitat</a:t>
            </a:r>
            <a:endParaRPr lang="es-ES" sz="3200" dirty="0"/>
          </a:p>
        </p:txBody>
      </p:sp>
      <p:sp>
        <p:nvSpPr>
          <p:cNvPr id="5" name="Flecha derecha 4"/>
          <p:cNvSpPr/>
          <p:nvPr/>
        </p:nvSpPr>
        <p:spPr>
          <a:xfrm rot="16200000">
            <a:off x="2361900" y="4891369"/>
            <a:ext cx="1954989" cy="118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Situació</a:t>
            </a:r>
            <a:r>
              <a:rPr lang="es-ES" dirty="0" smtClean="0"/>
              <a:t> actual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084008" y="6732710"/>
            <a:ext cx="460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* A revisar </a:t>
            </a:r>
            <a:r>
              <a:rPr lang="es-ES" sz="2400" dirty="0" err="1" smtClean="0"/>
              <a:t>segons</a:t>
            </a:r>
            <a:r>
              <a:rPr lang="es-ES" sz="2400" dirty="0" smtClean="0"/>
              <a:t> normativa </a:t>
            </a:r>
            <a:r>
              <a:rPr lang="es-ES" sz="2400" dirty="0" err="1" smtClean="0"/>
              <a:t>vigent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56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0692765" cy="876300"/>
          </a:xfrm>
          <a:custGeom>
            <a:avLst/>
            <a:gdLst/>
            <a:ahLst/>
            <a:cxnLst/>
            <a:rect l="l" t="t" r="r" b="b"/>
            <a:pathLst>
              <a:path w="10692765" h="876300">
                <a:moveTo>
                  <a:pt x="0" y="876039"/>
                </a:moveTo>
                <a:lnTo>
                  <a:pt x="10692383" y="876039"/>
                </a:lnTo>
                <a:lnTo>
                  <a:pt x="10692383" y="0"/>
                </a:lnTo>
                <a:lnTo>
                  <a:pt x="0" y="0"/>
                </a:lnTo>
                <a:lnTo>
                  <a:pt x="0" y="8760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106" y="4548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450019" y="817880"/>
                </a:moveTo>
                <a:lnTo>
                  <a:pt x="369653" y="817880"/>
                </a:lnTo>
                <a:lnTo>
                  <a:pt x="349683" y="815340"/>
                </a:lnTo>
                <a:lnTo>
                  <a:pt x="339752" y="812800"/>
                </a:lnTo>
                <a:lnTo>
                  <a:pt x="329857" y="811530"/>
                </a:lnTo>
                <a:lnTo>
                  <a:pt x="281236" y="798830"/>
                </a:lnTo>
                <a:lnTo>
                  <a:pt x="262296" y="791210"/>
                </a:lnTo>
                <a:lnTo>
                  <a:pt x="252951" y="788670"/>
                </a:lnTo>
                <a:lnTo>
                  <a:pt x="243701" y="783590"/>
                </a:lnTo>
                <a:lnTo>
                  <a:pt x="225516" y="775970"/>
                </a:lnTo>
                <a:lnTo>
                  <a:pt x="216582" y="770890"/>
                </a:lnTo>
                <a:lnTo>
                  <a:pt x="199074" y="760730"/>
                </a:lnTo>
                <a:lnTo>
                  <a:pt x="182075" y="750570"/>
                </a:lnTo>
                <a:lnTo>
                  <a:pt x="173775" y="744220"/>
                </a:lnTo>
                <a:lnTo>
                  <a:pt x="165623" y="739140"/>
                </a:lnTo>
                <a:lnTo>
                  <a:pt x="157618" y="732790"/>
                </a:lnTo>
                <a:lnTo>
                  <a:pt x="149760" y="726440"/>
                </a:lnTo>
                <a:lnTo>
                  <a:pt x="142059" y="720090"/>
                </a:lnTo>
                <a:lnTo>
                  <a:pt x="134524" y="712470"/>
                </a:lnTo>
                <a:lnTo>
                  <a:pt x="127154" y="706120"/>
                </a:lnTo>
                <a:lnTo>
                  <a:pt x="99413" y="676910"/>
                </a:lnTo>
                <a:lnTo>
                  <a:pt x="74661" y="645160"/>
                </a:lnTo>
                <a:lnTo>
                  <a:pt x="68967" y="637540"/>
                </a:lnTo>
                <a:lnTo>
                  <a:pt x="48284" y="601980"/>
                </a:lnTo>
                <a:lnTo>
                  <a:pt x="31082" y="566420"/>
                </a:lnTo>
                <a:lnTo>
                  <a:pt x="27345" y="556260"/>
                </a:lnTo>
                <a:lnTo>
                  <a:pt x="23840" y="547370"/>
                </a:lnTo>
                <a:lnTo>
                  <a:pt x="20568" y="538480"/>
                </a:lnTo>
                <a:lnTo>
                  <a:pt x="17529" y="528320"/>
                </a:lnTo>
                <a:lnTo>
                  <a:pt x="14726" y="518160"/>
                </a:lnTo>
                <a:lnTo>
                  <a:pt x="12162" y="509270"/>
                </a:lnTo>
                <a:lnTo>
                  <a:pt x="4313" y="469900"/>
                </a:lnTo>
                <a:lnTo>
                  <a:pt x="370" y="429260"/>
                </a:lnTo>
                <a:lnTo>
                  <a:pt x="0" y="398780"/>
                </a:lnTo>
                <a:lnTo>
                  <a:pt x="370" y="388620"/>
                </a:lnTo>
                <a:lnTo>
                  <a:pt x="4313" y="349250"/>
                </a:lnTo>
                <a:lnTo>
                  <a:pt x="9838" y="320040"/>
                </a:lnTo>
                <a:lnTo>
                  <a:pt x="12162" y="309880"/>
                </a:lnTo>
                <a:lnTo>
                  <a:pt x="14726" y="299720"/>
                </a:lnTo>
                <a:lnTo>
                  <a:pt x="17529" y="290830"/>
                </a:lnTo>
                <a:lnTo>
                  <a:pt x="20568" y="280670"/>
                </a:lnTo>
                <a:lnTo>
                  <a:pt x="23840" y="271780"/>
                </a:lnTo>
                <a:lnTo>
                  <a:pt x="27345" y="261620"/>
                </a:lnTo>
                <a:lnTo>
                  <a:pt x="31082" y="252730"/>
                </a:lnTo>
                <a:lnTo>
                  <a:pt x="48284" y="215900"/>
                </a:lnTo>
                <a:lnTo>
                  <a:pt x="63478" y="190500"/>
                </a:lnTo>
                <a:lnTo>
                  <a:pt x="68967" y="181610"/>
                </a:lnTo>
                <a:lnTo>
                  <a:pt x="74661" y="172720"/>
                </a:lnTo>
                <a:lnTo>
                  <a:pt x="80553" y="165100"/>
                </a:lnTo>
                <a:lnTo>
                  <a:pt x="86644" y="157480"/>
                </a:lnTo>
                <a:lnTo>
                  <a:pt x="92933" y="149860"/>
                </a:lnTo>
                <a:lnTo>
                  <a:pt x="99413" y="140970"/>
                </a:lnTo>
                <a:lnTo>
                  <a:pt x="106076" y="134620"/>
                </a:lnTo>
                <a:lnTo>
                  <a:pt x="112922" y="127000"/>
                </a:lnTo>
                <a:lnTo>
                  <a:pt x="119951" y="119380"/>
                </a:lnTo>
                <a:lnTo>
                  <a:pt x="127154" y="113030"/>
                </a:lnTo>
                <a:lnTo>
                  <a:pt x="134524" y="105410"/>
                </a:lnTo>
                <a:lnTo>
                  <a:pt x="142059" y="99060"/>
                </a:lnTo>
                <a:lnTo>
                  <a:pt x="173775" y="73660"/>
                </a:lnTo>
                <a:lnTo>
                  <a:pt x="190511" y="63500"/>
                </a:lnTo>
                <a:lnTo>
                  <a:pt x="199074" y="57150"/>
                </a:lnTo>
                <a:lnTo>
                  <a:pt x="207765" y="52070"/>
                </a:lnTo>
                <a:lnTo>
                  <a:pt x="216582" y="48260"/>
                </a:lnTo>
                <a:lnTo>
                  <a:pt x="234556" y="38100"/>
                </a:lnTo>
                <a:lnTo>
                  <a:pt x="271725" y="22860"/>
                </a:lnTo>
                <a:lnTo>
                  <a:pt x="281236" y="20320"/>
                </a:lnTo>
                <a:lnTo>
                  <a:pt x="290831" y="16510"/>
                </a:lnTo>
                <a:lnTo>
                  <a:pt x="320010" y="8890"/>
                </a:lnTo>
                <a:lnTo>
                  <a:pt x="329857" y="7620"/>
                </a:lnTo>
                <a:lnTo>
                  <a:pt x="339752" y="5080"/>
                </a:lnTo>
                <a:lnTo>
                  <a:pt x="379681" y="0"/>
                </a:lnTo>
                <a:lnTo>
                  <a:pt x="439992" y="0"/>
                </a:lnTo>
                <a:lnTo>
                  <a:pt x="479921" y="5080"/>
                </a:lnTo>
                <a:lnTo>
                  <a:pt x="489816" y="7620"/>
                </a:lnTo>
                <a:lnTo>
                  <a:pt x="499662" y="8890"/>
                </a:lnTo>
                <a:lnTo>
                  <a:pt x="528841" y="16510"/>
                </a:lnTo>
                <a:lnTo>
                  <a:pt x="538436" y="20320"/>
                </a:lnTo>
                <a:lnTo>
                  <a:pt x="547948" y="22860"/>
                </a:lnTo>
                <a:lnTo>
                  <a:pt x="585117" y="38100"/>
                </a:lnTo>
                <a:lnTo>
                  <a:pt x="603090" y="48260"/>
                </a:lnTo>
                <a:lnTo>
                  <a:pt x="611908" y="52070"/>
                </a:lnTo>
                <a:lnTo>
                  <a:pt x="620598" y="57150"/>
                </a:lnTo>
                <a:lnTo>
                  <a:pt x="629162" y="63500"/>
                </a:lnTo>
                <a:lnTo>
                  <a:pt x="645897" y="73660"/>
                </a:lnTo>
                <a:lnTo>
                  <a:pt x="677614" y="99060"/>
                </a:lnTo>
                <a:lnTo>
                  <a:pt x="692518" y="113030"/>
                </a:lnTo>
                <a:lnTo>
                  <a:pt x="699722" y="119380"/>
                </a:lnTo>
                <a:lnTo>
                  <a:pt x="706751" y="127000"/>
                </a:lnTo>
                <a:lnTo>
                  <a:pt x="713597" y="134620"/>
                </a:lnTo>
                <a:lnTo>
                  <a:pt x="720260" y="140970"/>
                </a:lnTo>
                <a:lnTo>
                  <a:pt x="726740" y="149860"/>
                </a:lnTo>
                <a:lnTo>
                  <a:pt x="733029" y="157480"/>
                </a:lnTo>
                <a:lnTo>
                  <a:pt x="739120" y="165100"/>
                </a:lnTo>
                <a:lnTo>
                  <a:pt x="745012" y="172720"/>
                </a:lnTo>
                <a:lnTo>
                  <a:pt x="750706" y="181610"/>
                </a:lnTo>
                <a:lnTo>
                  <a:pt x="756194" y="190500"/>
                </a:lnTo>
                <a:lnTo>
                  <a:pt x="761471" y="198120"/>
                </a:lnTo>
                <a:lnTo>
                  <a:pt x="780436" y="233680"/>
                </a:lnTo>
                <a:lnTo>
                  <a:pt x="788590" y="252730"/>
                </a:lnTo>
                <a:lnTo>
                  <a:pt x="792327" y="261620"/>
                </a:lnTo>
                <a:lnTo>
                  <a:pt x="795832" y="271780"/>
                </a:lnTo>
                <a:lnTo>
                  <a:pt x="799104" y="280670"/>
                </a:lnTo>
                <a:lnTo>
                  <a:pt x="802144" y="290830"/>
                </a:lnTo>
                <a:lnTo>
                  <a:pt x="804947" y="299720"/>
                </a:lnTo>
                <a:lnTo>
                  <a:pt x="807511" y="309880"/>
                </a:lnTo>
                <a:lnTo>
                  <a:pt x="809835" y="320040"/>
                </a:lnTo>
                <a:lnTo>
                  <a:pt x="811919" y="328930"/>
                </a:lnTo>
                <a:lnTo>
                  <a:pt x="817822" y="369570"/>
                </a:lnTo>
                <a:lnTo>
                  <a:pt x="819673" y="398780"/>
                </a:lnTo>
                <a:lnTo>
                  <a:pt x="819673" y="419100"/>
                </a:lnTo>
                <a:lnTo>
                  <a:pt x="816713" y="459740"/>
                </a:lnTo>
                <a:lnTo>
                  <a:pt x="809835" y="499110"/>
                </a:lnTo>
                <a:lnTo>
                  <a:pt x="804947" y="518160"/>
                </a:lnTo>
                <a:lnTo>
                  <a:pt x="802144" y="528320"/>
                </a:lnTo>
                <a:lnTo>
                  <a:pt x="799104" y="538480"/>
                </a:lnTo>
                <a:lnTo>
                  <a:pt x="795832" y="547370"/>
                </a:lnTo>
                <a:lnTo>
                  <a:pt x="792327" y="556260"/>
                </a:lnTo>
                <a:lnTo>
                  <a:pt x="788590" y="566420"/>
                </a:lnTo>
                <a:lnTo>
                  <a:pt x="771389" y="601980"/>
                </a:lnTo>
                <a:lnTo>
                  <a:pt x="750706" y="637540"/>
                </a:lnTo>
                <a:lnTo>
                  <a:pt x="745012" y="645160"/>
                </a:lnTo>
                <a:lnTo>
                  <a:pt x="739120" y="654050"/>
                </a:lnTo>
                <a:lnTo>
                  <a:pt x="713597" y="684530"/>
                </a:lnTo>
                <a:lnTo>
                  <a:pt x="685149" y="712470"/>
                </a:lnTo>
                <a:lnTo>
                  <a:pt x="677614" y="720090"/>
                </a:lnTo>
                <a:lnTo>
                  <a:pt x="669912" y="726440"/>
                </a:lnTo>
                <a:lnTo>
                  <a:pt x="662054" y="732790"/>
                </a:lnTo>
                <a:lnTo>
                  <a:pt x="654049" y="739140"/>
                </a:lnTo>
                <a:lnTo>
                  <a:pt x="645897" y="744220"/>
                </a:lnTo>
                <a:lnTo>
                  <a:pt x="637598" y="750570"/>
                </a:lnTo>
                <a:lnTo>
                  <a:pt x="620598" y="760730"/>
                </a:lnTo>
                <a:lnTo>
                  <a:pt x="603090" y="770890"/>
                </a:lnTo>
                <a:lnTo>
                  <a:pt x="594156" y="775970"/>
                </a:lnTo>
                <a:lnTo>
                  <a:pt x="575972" y="783590"/>
                </a:lnTo>
                <a:lnTo>
                  <a:pt x="566721" y="788670"/>
                </a:lnTo>
                <a:lnTo>
                  <a:pt x="557376" y="791210"/>
                </a:lnTo>
                <a:lnTo>
                  <a:pt x="538436" y="798830"/>
                </a:lnTo>
                <a:lnTo>
                  <a:pt x="489816" y="811530"/>
                </a:lnTo>
                <a:lnTo>
                  <a:pt x="479921" y="812800"/>
                </a:lnTo>
                <a:lnTo>
                  <a:pt x="469990" y="815340"/>
                </a:lnTo>
                <a:lnTo>
                  <a:pt x="450019" y="817880"/>
                </a:lnTo>
                <a:close/>
              </a:path>
              <a:path w="819785" h="819150">
                <a:moveTo>
                  <a:pt x="429952" y="819150"/>
                </a:moveTo>
                <a:lnTo>
                  <a:pt x="389721" y="819150"/>
                </a:lnTo>
                <a:lnTo>
                  <a:pt x="379681" y="817880"/>
                </a:lnTo>
                <a:lnTo>
                  <a:pt x="439992" y="817880"/>
                </a:lnTo>
                <a:lnTo>
                  <a:pt x="429952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8856628" y="3255578"/>
            <a:ext cx="1584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Escenari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8112" y="1052486"/>
            <a:ext cx="4141920" cy="219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55" algn="ctr">
              <a:lnSpc>
                <a:spcPct val="100000"/>
              </a:lnSpc>
              <a:spcBef>
                <a:spcPts val="830"/>
              </a:spcBef>
            </a:pPr>
            <a:r>
              <a:rPr lang="es-ES" sz="2400" b="1" spc="290" dirty="0">
                <a:solidFill>
                  <a:srgbClr val="0070C0"/>
                </a:solidFill>
                <a:cs typeface="Calibri"/>
              </a:rPr>
              <a:t> </a:t>
            </a:r>
            <a:r>
              <a:rPr lang="es-ES" b="1" spc="290" dirty="0">
                <a:solidFill>
                  <a:srgbClr val="0070C0"/>
                </a:solidFill>
                <a:cs typeface="Calibri"/>
              </a:rPr>
              <a:t>MASCARETES</a:t>
            </a:r>
            <a:endParaRPr lang="es-ES" b="1" dirty="0">
              <a:solidFill>
                <a:srgbClr val="0070C0"/>
              </a:solidFill>
              <a:cs typeface="Calibri"/>
            </a:endParaRPr>
          </a:p>
          <a:p>
            <a:pPr marL="12700" marR="5080" algn="just">
              <a:lnSpc>
                <a:spcPct val="102600"/>
              </a:lnSpc>
              <a:spcBef>
                <a:spcPts val="565"/>
              </a:spcBef>
            </a:pPr>
            <a:r>
              <a:rPr lang="es-ES" spc="-265" dirty="0" err="1" smtClean="0">
                <a:cs typeface="Arial"/>
              </a:rPr>
              <a:t>És</a:t>
            </a:r>
            <a:r>
              <a:rPr lang="es-ES" spc="-265" dirty="0">
                <a:cs typeface="Arial"/>
              </a:rPr>
              <a:t> </a:t>
            </a:r>
            <a:r>
              <a:rPr lang="es-ES" spc="-70" dirty="0" err="1" smtClean="0">
                <a:cs typeface="Arial"/>
              </a:rPr>
              <a:t>obligatori</a:t>
            </a:r>
            <a:r>
              <a:rPr lang="es-ES" spc="-70" dirty="0" smtClean="0">
                <a:cs typeface="Arial"/>
              </a:rPr>
              <a:t> </a:t>
            </a:r>
            <a:r>
              <a:rPr lang="es-ES" spc="-135" dirty="0" err="1">
                <a:cs typeface="Arial"/>
              </a:rPr>
              <a:t>l'ús</a:t>
            </a:r>
            <a:r>
              <a:rPr lang="es-ES" spc="-135" dirty="0">
                <a:cs typeface="Arial"/>
              </a:rPr>
              <a:t> </a:t>
            </a:r>
            <a:r>
              <a:rPr lang="es-ES" spc="-105" dirty="0">
                <a:cs typeface="Arial"/>
              </a:rPr>
              <a:t>de </a:t>
            </a:r>
            <a:r>
              <a:rPr lang="es-ES" spc="-120" dirty="0">
                <a:cs typeface="Arial"/>
              </a:rPr>
              <a:t>mascareta</a:t>
            </a:r>
            <a:r>
              <a:rPr lang="es-ES" spc="200" dirty="0">
                <a:cs typeface="Arial"/>
              </a:rPr>
              <a:t> </a:t>
            </a:r>
            <a:r>
              <a:rPr lang="es-ES" spc="200" dirty="0" smtClean="0">
                <a:cs typeface="Arial"/>
              </a:rPr>
              <a:t>homologada en </a:t>
            </a:r>
            <a:r>
              <a:rPr lang="es-ES" spc="200" dirty="0" err="1" smtClean="0">
                <a:cs typeface="Arial"/>
              </a:rPr>
              <a:t>tot</a:t>
            </a:r>
            <a:r>
              <a:rPr lang="es-ES" spc="200" dirty="0" smtClean="0">
                <a:cs typeface="Arial"/>
              </a:rPr>
              <a:t> </a:t>
            </a:r>
            <a:r>
              <a:rPr lang="es-ES" spc="200" dirty="0" err="1" smtClean="0">
                <a:cs typeface="Arial"/>
              </a:rPr>
              <a:t>moment</a:t>
            </a:r>
            <a:r>
              <a:rPr lang="es-ES" spc="200" dirty="0" smtClean="0">
                <a:cs typeface="Arial"/>
              </a:rPr>
              <a:t> en</a:t>
            </a:r>
            <a:r>
              <a:rPr lang="es-ES" spc="-35" dirty="0" smtClean="0">
                <a:cs typeface="Arial"/>
              </a:rPr>
              <a:t> </a:t>
            </a:r>
            <a:r>
              <a:rPr lang="es-ES" spc="-70" dirty="0">
                <a:cs typeface="Arial"/>
              </a:rPr>
              <a:t>el </a:t>
            </a:r>
            <a:r>
              <a:rPr lang="es-ES" spc="-100" dirty="0">
                <a:cs typeface="Arial"/>
              </a:rPr>
              <a:t>centre </a:t>
            </a:r>
            <a:r>
              <a:rPr lang="es-ES" spc="-95" dirty="0" err="1" smtClean="0">
                <a:cs typeface="Arial"/>
              </a:rPr>
              <a:t>educatiu</a:t>
            </a:r>
            <a:r>
              <a:rPr lang="es-ES" spc="-95" dirty="0" smtClean="0">
                <a:cs typeface="Arial"/>
              </a:rPr>
              <a:t>. </a:t>
            </a:r>
          </a:p>
          <a:p>
            <a:pPr marL="12700" marR="5080" algn="just">
              <a:lnSpc>
                <a:spcPct val="102600"/>
              </a:lnSpc>
              <a:spcBef>
                <a:spcPts val="565"/>
              </a:spcBef>
            </a:pPr>
            <a:r>
              <a:rPr lang="es-ES" spc="-265" dirty="0" err="1" smtClean="0">
                <a:cs typeface="Arial"/>
              </a:rPr>
              <a:t>És</a:t>
            </a:r>
            <a:r>
              <a:rPr lang="es-ES" spc="-265" dirty="0" smtClean="0">
                <a:cs typeface="Arial"/>
              </a:rPr>
              <a:t>  </a:t>
            </a:r>
            <a:r>
              <a:rPr lang="es-ES" spc="-120" dirty="0" err="1" smtClean="0">
                <a:cs typeface="Arial"/>
              </a:rPr>
              <a:t>recomanable</a:t>
            </a:r>
            <a:r>
              <a:rPr lang="es-ES" spc="-120" dirty="0" smtClean="0">
                <a:cs typeface="Arial"/>
              </a:rPr>
              <a:t> </a:t>
            </a:r>
            <a:r>
              <a:rPr lang="es-ES" spc="-120" dirty="0" err="1">
                <a:cs typeface="Arial"/>
              </a:rPr>
              <a:t>dur</a:t>
            </a:r>
            <a:r>
              <a:rPr lang="es-ES" spc="-120" dirty="0">
                <a:cs typeface="Arial"/>
              </a:rPr>
              <a:t> </a:t>
            </a:r>
            <a:r>
              <a:rPr lang="es-ES" spc="-150" dirty="0">
                <a:cs typeface="Arial"/>
              </a:rPr>
              <a:t>una </a:t>
            </a:r>
            <a:r>
              <a:rPr lang="es-ES" spc="-120" dirty="0">
                <a:cs typeface="Arial"/>
              </a:rPr>
              <a:t>mascareta </a:t>
            </a:r>
            <a:r>
              <a:rPr lang="es-ES" spc="-105" dirty="0">
                <a:cs typeface="Arial"/>
              </a:rPr>
              <a:t>de  </a:t>
            </a:r>
            <a:r>
              <a:rPr lang="es-ES" spc="-114" dirty="0" err="1">
                <a:cs typeface="Arial"/>
              </a:rPr>
              <a:t>recanvi</a:t>
            </a:r>
            <a:r>
              <a:rPr lang="es-ES" spc="-114" dirty="0">
                <a:cs typeface="Arial"/>
              </a:rPr>
              <a:t>.</a:t>
            </a:r>
          </a:p>
          <a:p>
            <a:pPr marL="12700" marR="5080">
              <a:lnSpc>
                <a:spcPct val="102600"/>
              </a:lnSpc>
              <a:spcBef>
                <a:spcPts val="565"/>
              </a:spcBef>
            </a:pPr>
            <a:endParaRPr lang="es-ES" spc="-114" dirty="0">
              <a:solidFill>
                <a:srgbClr val="2E2E6E"/>
              </a:solidFill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565"/>
              </a:spcBef>
            </a:pPr>
            <a:endParaRPr lang="es-ES" dirty="0"/>
          </a:p>
        </p:txBody>
      </p:sp>
      <p:sp>
        <p:nvSpPr>
          <p:cNvPr id="18" name="object 5"/>
          <p:cNvSpPr txBox="1">
            <a:spLocks/>
          </p:cNvSpPr>
          <p:nvPr/>
        </p:nvSpPr>
        <p:spPr>
          <a:xfrm>
            <a:off x="-215900" y="103400"/>
            <a:ext cx="8454534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5240"/>
              </a:lnSpc>
              <a:tabLst>
                <a:tab pos="831850" algn="l"/>
              </a:tabLst>
            </a:pPr>
            <a:r>
              <a:rPr lang="es-ES" sz="4200" kern="0" spc="-20" dirty="0">
                <a:latin typeface="Lucida Sans"/>
                <a:cs typeface="Lucida Sans"/>
              </a:rPr>
              <a:t>    </a:t>
            </a:r>
            <a:r>
              <a:rPr lang="es-ES" sz="4200" kern="0" spc="-20" dirty="0">
                <a:solidFill>
                  <a:schemeClr val="tx1"/>
                </a:solidFill>
                <a:latin typeface="Lucida Sans"/>
                <a:cs typeface="Lucida Sans"/>
              </a:rPr>
              <a:t>3</a:t>
            </a:r>
            <a:r>
              <a:rPr lang="es-ES" sz="4200" kern="0" spc="-20" dirty="0" smtClean="0">
                <a:latin typeface="Lucida Sans"/>
                <a:cs typeface="Lucida Sans"/>
              </a:rPr>
              <a:t>  </a:t>
            </a:r>
            <a:r>
              <a:rPr lang="es-ES" sz="4200" kern="0" spc="-20" dirty="0">
                <a:latin typeface="Lucida Sans"/>
                <a:cs typeface="Lucida Sans"/>
              </a:rPr>
              <a:t>MESURES</a:t>
            </a:r>
            <a:r>
              <a:rPr lang="es-ES" sz="4200" kern="0" spc="-305" dirty="0">
                <a:latin typeface="Lucida Sans"/>
                <a:cs typeface="Lucida Sans"/>
              </a:rPr>
              <a:t> </a:t>
            </a:r>
            <a:r>
              <a:rPr lang="es-ES" sz="4200" kern="0" spc="-35" dirty="0">
                <a:latin typeface="Lucida Sans"/>
                <a:cs typeface="Lucida Sans"/>
              </a:rPr>
              <a:t>DE PREVENCIÓ   </a:t>
            </a:r>
            <a:endParaRPr lang="es-ES" sz="4200" kern="0" dirty="0">
              <a:latin typeface="Lucida Sans"/>
              <a:cs typeface="Lucida San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8509" y="4034502"/>
            <a:ext cx="5004231" cy="553998"/>
          </a:xfrm>
        </p:spPr>
        <p:txBody>
          <a:bodyPr/>
          <a:lstStyle/>
          <a:p>
            <a:r>
              <a:rPr lang="es-ES" sz="1800" kern="1200" spc="290" dirty="0">
                <a:solidFill>
                  <a:srgbClr val="0070C0"/>
                </a:solidFill>
                <a:latin typeface="+mn-lt"/>
                <a:ea typeface="+mn-ea"/>
              </a:rPr>
              <a:t>   DISTÀNCIA DE </a:t>
            </a:r>
            <a:r>
              <a:rPr lang="es-ES" sz="1800" kern="1200" spc="290" dirty="0" smtClean="0">
                <a:solidFill>
                  <a:srgbClr val="0070C0"/>
                </a:solidFill>
                <a:latin typeface="+mn-lt"/>
                <a:ea typeface="+mn-ea"/>
              </a:rPr>
              <a:t>SEGURETAT AL CENTRE</a:t>
            </a:r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598112" y="4353059"/>
            <a:ext cx="4191000" cy="83324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6995">
              <a:lnSpc>
                <a:spcPct val="102600"/>
              </a:lnSpc>
              <a:spcBef>
                <a:spcPts val="70"/>
              </a:spcBef>
            </a:pPr>
            <a:r>
              <a:rPr spc="-70" dirty="0" err="1">
                <a:cs typeface="Arial"/>
              </a:rPr>
              <a:t>Respecta</a:t>
            </a:r>
            <a:r>
              <a:rPr spc="-70" dirty="0">
                <a:cs typeface="Arial"/>
              </a:rPr>
              <a:t> la distància de </a:t>
            </a:r>
            <a:r>
              <a:rPr spc="-70" dirty="0" err="1">
                <a:cs typeface="Arial"/>
              </a:rPr>
              <a:t>seguretat</a:t>
            </a:r>
            <a:r>
              <a:rPr spc="-70" dirty="0">
                <a:cs typeface="Arial"/>
              </a:rPr>
              <a:t>  </a:t>
            </a:r>
            <a:r>
              <a:rPr lang="es-ES" spc="-70" dirty="0">
                <a:cs typeface="Arial"/>
              </a:rPr>
              <a:t>mínima </a:t>
            </a:r>
            <a:r>
              <a:rPr lang="es-ES" spc="-70" dirty="0" err="1">
                <a:cs typeface="Arial"/>
              </a:rPr>
              <a:t>d´un</a:t>
            </a:r>
            <a:r>
              <a:rPr lang="es-ES" spc="-70" dirty="0">
                <a:cs typeface="Arial"/>
              </a:rPr>
              <a:t> metre i </a:t>
            </a:r>
            <a:r>
              <a:rPr lang="es-ES" spc="-70" dirty="0" err="1">
                <a:cs typeface="Arial"/>
              </a:rPr>
              <a:t>mig</a:t>
            </a:r>
            <a:r>
              <a:rPr lang="es-ES" spc="-70" dirty="0">
                <a:cs typeface="Arial"/>
              </a:rPr>
              <a:t>, </a:t>
            </a:r>
            <a:r>
              <a:rPr spc="-70" dirty="0">
                <a:cs typeface="Arial"/>
              </a:rPr>
              <a:t>fins </a:t>
            </a:r>
            <a:r>
              <a:rPr spc="-70" dirty="0" err="1">
                <a:cs typeface="Arial"/>
              </a:rPr>
              <a:t>i</a:t>
            </a:r>
            <a:r>
              <a:rPr spc="-70" dirty="0">
                <a:cs typeface="Arial"/>
              </a:rPr>
              <a:t> tot</a:t>
            </a:r>
            <a:r>
              <a:rPr lang="es-ES" spc="-70" dirty="0">
                <a:cs typeface="Arial"/>
              </a:rPr>
              <a:t> </a:t>
            </a:r>
            <a:r>
              <a:rPr lang="es-ES" spc="-70" dirty="0" err="1">
                <a:cs typeface="Arial"/>
              </a:rPr>
              <a:t>amb</a:t>
            </a:r>
            <a:r>
              <a:rPr lang="es-ES" spc="-70" dirty="0">
                <a:cs typeface="Arial"/>
              </a:rPr>
              <a:t> la mascareta </a:t>
            </a:r>
            <a:r>
              <a:rPr lang="es-ES" spc="-70" dirty="0" smtClean="0">
                <a:cs typeface="Arial"/>
              </a:rPr>
              <a:t>posada.</a:t>
            </a:r>
            <a:endParaRPr spc="-70" dirty="0">
              <a:cs typeface="Arial"/>
            </a:endParaRPr>
          </a:p>
          <a:p>
            <a:pPr marL="12700" marR="394335">
              <a:lnSpc>
                <a:spcPct val="1026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5182740" y="998774"/>
            <a:ext cx="35708" cy="580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0"/>
          <p:cNvSpPr txBox="1"/>
          <p:nvPr/>
        </p:nvSpPr>
        <p:spPr>
          <a:xfrm>
            <a:off x="5538791" y="4247783"/>
            <a:ext cx="4611424" cy="204671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13055">
              <a:spcBef>
                <a:spcPts val="830"/>
              </a:spcBef>
            </a:pPr>
            <a:r>
              <a:rPr lang="ca-ES" sz="2000" b="1" spc="290" dirty="0" smtClean="0">
                <a:solidFill>
                  <a:srgbClr val="0070C0"/>
                </a:solidFill>
                <a:latin typeface="Calibri"/>
                <a:cs typeface="Calibri"/>
              </a:rPr>
              <a:t>        </a:t>
            </a:r>
            <a:r>
              <a:rPr sz="2000" b="1" spc="290" dirty="0" smtClean="0">
                <a:solidFill>
                  <a:srgbClr val="0070C0"/>
                </a:solidFill>
                <a:latin typeface="Calibri"/>
                <a:cs typeface="Calibri"/>
              </a:rPr>
              <a:t>ACCÉS </a:t>
            </a:r>
            <a:r>
              <a:rPr sz="2000" b="1" spc="290" dirty="0">
                <a:solidFill>
                  <a:srgbClr val="0070C0"/>
                </a:solidFill>
                <a:latin typeface="Calibri"/>
                <a:cs typeface="Calibri"/>
              </a:rPr>
              <a:t>AL CENTRE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pc="-190" dirty="0" smtClean="0">
                <a:solidFill>
                  <a:srgbClr val="0070C0"/>
                </a:solidFill>
                <a:cs typeface="Gill Sans MT"/>
              </a:rPr>
              <a:t>ENTRADES</a:t>
            </a:r>
            <a:r>
              <a:rPr lang="es-ES" spc="-190" dirty="0" smtClean="0">
                <a:solidFill>
                  <a:srgbClr val="0070C0"/>
                </a:solidFill>
                <a:cs typeface="Gill Sans MT"/>
              </a:rPr>
              <a:t>  </a:t>
            </a:r>
            <a:r>
              <a:rPr lang="es-ES" spc="-190" dirty="0">
                <a:solidFill>
                  <a:srgbClr val="0070C0"/>
                </a:solidFill>
                <a:cs typeface="Gill Sans MT"/>
              </a:rPr>
              <a:t>I SORTIDES: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s-ES" spc="200" dirty="0">
                <a:cs typeface="Arial"/>
              </a:rPr>
              <a:t>Respecta la </a:t>
            </a:r>
            <a:r>
              <a:rPr lang="es-ES" spc="200" dirty="0" err="1" smtClean="0">
                <a:cs typeface="Arial"/>
              </a:rPr>
              <a:t>senyalització</a:t>
            </a:r>
            <a:r>
              <a:rPr lang="es-ES" spc="200" dirty="0" smtClean="0">
                <a:cs typeface="Arial"/>
              </a:rPr>
              <a:t>.</a:t>
            </a:r>
            <a:endParaRPr lang="es-ES" spc="200" dirty="0">
              <a:cs typeface="Arial"/>
            </a:endParaRPr>
          </a:p>
          <a:p>
            <a:pPr marL="12700">
              <a:spcBef>
                <a:spcPts val="540"/>
              </a:spcBef>
            </a:pPr>
            <a:r>
              <a:rPr lang="es-ES" spc="-140" dirty="0" smtClean="0">
                <a:solidFill>
                  <a:srgbClr val="0070C0"/>
                </a:solidFill>
                <a:latin typeface="+mj-lt"/>
                <a:cs typeface="Gill Sans MT"/>
              </a:rPr>
              <a:t>EVITA</a:t>
            </a:r>
            <a:r>
              <a:rPr lang="es-ES" spc="-125" dirty="0" smtClean="0">
                <a:solidFill>
                  <a:srgbClr val="0070C0"/>
                </a:solidFill>
                <a:latin typeface="+mj-lt"/>
                <a:cs typeface="Gill Sans MT"/>
              </a:rPr>
              <a:t> </a:t>
            </a:r>
            <a:r>
              <a:rPr lang="es-ES" spc="-140" dirty="0">
                <a:solidFill>
                  <a:srgbClr val="0070C0"/>
                </a:solidFill>
                <a:latin typeface="+mj-lt"/>
                <a:cs typeface="Gill Sans MT"/>
              </a:rPr>
              <a:t>AGLOMERACIONS:</a:t>
            </a:r>
            <a:endParaRPr lang="es-ES" spc="200" dirty="0">
              <a:solidFill>
                <a:srgbClr val="0070C0"/>
              </a:solidFill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s-ES" spc="200" dirty="0">
                <a:cs typeface="Arial"/>
              </a:rPr>
              <a:t>Entra i </a:t>
            </a:r>
            <a:r>
              <a:rPr lang="es-ES" spc="200" dirty="0" err="1">
                <a:cs typeface="Arial"/>
              </a:rPr>
              <a:t>surt</a:t>
            </a:r>
            <a:r>
              <a:rPr lang="es-ES" spc="200" dirty="0">
                <a:cs typeface="Arial"/>
              </a:rPr>
              <a:t> en </a:t>
            </a:r>
            <a:r>
              <a:rPr lang="es-ES" spc="200" dirty="0" err="1">
                <a:cs typeface="Arial"/>
              </a:rPr>
              <a:t>tot</a:t>
            </a:r>
            <a:r>
              <a:rPr lang="es-ES" spc="200" dirty="0">
                <a:cs typeface="Arial"/>
              </a:rPr>
              <a:t> </a:t>
            </a:r>
            <a:r>
              <a:rPr lang="es-ES" spc="200" dirty="0" err="1">
                <a:cs typeface="Arial"/>
              </a:rPr>
              <a:t>moment</a:t>
            </a:r>
            <a:r>
              <a:rPr lang="es-ES" spc="200" dirty="0">
                <a:cs typeface="Arial"/>
              </a:rPr>
              <a:t> de forma </a:t>
            </a:r>
            <a:r>
              <a:rPr lang="es-ES" spc="200" dirty="0" smtClean="0">
                <a:cs typeface="Arial"/>
              </a:rPr>
              <a:t>ordenada.</a:t>
            </a:r>
            <a:endParaRPr sz="1600" spc="200" dirty="0">
              <a:solidFill>
                <a:srgbClr val="2E2E6E"/>
              </a:solidFill>
              <a:latin typeface="Arial"/>
              <a:cs typeface="Arial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1581908" y="2717438"/>
            <a:ext cx="1948579" cy="106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3" y="5113320"/>
            <a:ext cx="1155588" cy="1123037"/>
          </a:xfrm>
          <a:prstGeom prst="rect">
            <a:avLst/>
          </a:prstGeom>
        </p:spPr>
      </p:pic>
      <p:sp>
        <p:nvSpPr>
          <p:cNvPr id="14" name="Título 2"/>
          <p:cNvSpPr txBox="1">
            <a:spLocks/>
          </p:cNvSpPr>
          <p:nvPr/>
        </p:nvSpPr>
        <p:spPr>
          <a:xfrm>
            <a:off x="5472509" y="1232629"/>
            <a:ext cx="474398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" sz="1800" kern="1200" spc="290" dirty="0" smtClean="0">
                <a:solidFill>
                  <a:srgbClr val="0070C0"/>
                </a:solidFill>
                <a:latin typeface="+mn-lt"/>
                <a:ea typeface="+mn-ea"/>
              </a:rPr>
              <a:t>   DISTÀNCIA DE SEGURETAT A L’AULA</a:t>
            </a:r>
            <a:r>
              <a:rPr lang="es-ES" sz="1800" kern="0" dirty="0" smtClean="0">
                <a:solidFill>
                  <a:srgbClr val="0070C0"/>
                </a:solidFill>
              </a:rPr>
              <a:t/>
            </a:r>
            <a:br>
              <a:rPr lang="es-ES" sz="1800" kern="0" dirty="0" smtClean="0">
                <a:solidFill>
                  <a:srgbClr val="0070C0"/>
                </a:solidFill>
              </a:rPr>
            </a:br>
            <a:endParaRPr lang="es-ES" sz="1800" kern="0" dirty="0">
              <a:solidFill>
                <a:srgbClr val="0070C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6022" y="1769432"/>
            <a:ext cx="1428701" cy="29431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6995">
              <a:lnSpc>
                <a:spcPct val="102600"/>
              </a:lnSpc>
              <a:spcBef>
                <a:spcPts val="70"/>
              </a:spcBef>
            </a:pPr>
            <a:r>
              <a:rPr lang="ca-ES" spc="-70" dirty="0" smtClean="0">
                <a:cs typeface="Arial"/>
              </a:rPr>
              <a:t>Nivells  0, 1 i 2</a:t>
            </a:r>
            <a:endParaRPr spc="-70" dirty="0">
              <a:cs typeface="Arial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5653989" y="2944891"/>
            <a:ext cx="1216711" cy="30370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6995">
              <a:lnSpc>
                <a:spcPct val="102600"/>
              </a:lnSpc>
              <a:spcBef>
                <a:spcPts val="70"/>
              </a:spcBef>
            </a:pPr>
            <a:r>
              <a:rPr lang="ca-ES" spc="-70" dirty="0" smtClean="0">
                <a:cs typeface="Arial"/>
              </a:rPr>
              <a:t>Nivells 3 i 4</a:t>
            </a:r>
            <a:endParaRPr spc="-70" dirty="0">
              <a:cs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24" y="2413627"/>
            <a:ext cx="1155588" cy="1123037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933996" y="1872351"/>
            <a:ext cx="1302959" cy="86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5"/>
          <p:cNvSpPr txBox="1"/>
          <p:nvPr/>
        </p:nvSpPr>
        <p:spPr>
          <a:xfrm>
            <a:off x="8253621" y="1581097"/>
            <a:ext cx="663707" cy="29431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6995">
              <a:lnSpc>
                <a:spcPct val="102600"/>
              </a:lnSpc>
              <a:spcBef>
                <a:spcPts val="70"/>
              </a:spcBef>
            </a:pPr>
            <a:r>
              <a:rPr lang="ca-ES" spc="-70" dirty="0" smtClean="0">
                <a:cs typeface="Arial"/>
              </a:rPr>
              <a:t>1,2 m</a:t>
            </a:r>
            <a:endParaRPr spc="-70" dirty="0">
              <a:cs typeface="Arial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7107385" y="1841871"/>
            <a:ext cx="454325" cy="22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cha derecha 23"/>
          <p:cNvSpPr/>
          <p:nvPr/>
        </p:nvSpPr>
        <p:spPr>
          <a:xfrm>
            <a:off x="7107385" y="2953087"/>
            <a:ext cx="454325" cy="22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85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0692765" cy="876300"/>
          </a:xfrm>
          <a:custGeom>
            <a:avLst/>
            <a:gdLst/>
            <a:ahLst/>
            <a:cxnLst/>
            <a:rect l="l" t="t" r="r" b="b"/>
            <a:pathLst>
              <a:path w="10692765" h="876300">
                <a:moveTo>
                  <a:pt x="0" y="876039"/>
                </a:moveTo>
                <a:lnTo>
                  <a:pt x="10692383" y="876039"/>
                </a:lnTo>
                <a:lnTo>
                  <a:pt x="10692383" y="0"/>
                </a:lnTo>
                <a:lnTo>
                  <a:pt x="0" y="0"/>
                </a:lnTo>
                <a:lnTo>
                  <a:pt x="0" y="8760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106" y="4548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450019" y="817880"/>
                </a:moveTo>
                <a:lnTo>
                  <a:pt x="369653" y="817880"/>
                </a:lnTo>
                <a:lnTo>
                  <a:pt x="349683" y="815340"/>
                </a:lnTo>
                <a:lnTo>
                  <a:pt x="339752" y="812800"/>
                </a:lnTo>
                <a:lnTo>
                  <a:pt x="329857" y="811530"/>
                </a:lnTo>
                <a:lnTo>
                  <a:pt x="281236" y="798830"/>
                </a:lnTo>
                <a:lnTo>
                  <a:pt x="262296" y="791210"/>
                </a:lnTo>
                <a:lnTo>
                  <a:pt x="252951" y="788670"/>
                </a:lnTo>
                <a:lnTo>
                  <a:pt x="243701" y="783590"/>
                </a:lnTo>
                <a:lnTo>
                  <a:pt x="225516" y="775970"/>
                </a:lnTo>
                <a:lnTo>
                  <a:pt x="216582" y="770890"/>
                </a:lnTo>
                <a:lnTo>
                  <a:pt x="199074" y="760730"/>
                </a:lnTo>
                <a:lnTo>
                  <a:pt x="182075" y="750570"/>
                </a:lnTo>
                <a:lnTo>
                  <a:pt x="173775" y="744220"/>
                </a:lnTo>
                <a:lnTo>
                  <a:pt x="165623" y="739140"/>
                </a:lnTo>
                <a:lnTo>
                  <a:pt x="157618" y="732790"/>
                </a:lnTo>
                <a:lnTo>
                  <a:pt x="149760" y="726440"/>
                </a:lnTo>
                <a:lnTo>
                  <a:pt x="142059" y="720090"/>
                </a:lnTo>
                <a:lnTo>
                  <a:pt x="134524" y="712470"/>
                </a:lnTo>
                <a:lnTo>
                  <a:pt x="127154" y="706120"/>
                </a:lnTo>
                <a:lnTo>
                  <a:pt x="99413" y="676910"/>
                </a:lnTo>
                <a:lnTo>
                  <a:pt x="74661" y="645160"/>
                </a:lnTo>
                <a:lnTo>
                  <a:pt x="68967" y="637540"/>
                </a:lnTo>
                <a:lnTo>
                  <a:pt x="48284" y="601980"/>
                </a:lnTo>
                <a:lnTo>
                  <a:pt x="31082" y="566420"/>
                </a:lnTo>
                <a:lnTo>
                  <a:pt x="27345" y="556260"/>
                </a:lnTo>
                <a:lnTo>
                  <a:pt x="23840" y="547370"/>
                </a:lnTo>
                <a:lnTo>
                  <a:pt x="20568" y="538480"/>
                </a:lnTo>
                <a:lnTo>
                  <a:pt x="17529" y="528320"/>
                </a:lnTo>
                <a:lnTo>
                  <a:pt x="14726" y="518160"/>
                </a:lnTo>
                <a:lnTo>
                  <a:pt x="12162" y="509270"/>
                </a:lnTo>
                <a:lnTo>
                  <a:pt x="4313" y="469900"/>
                </a:lnTo>
                <a:lnTo>
                  <a:pt x="370" y="429260"/>
                </a:lnTo>
                <a:lnTo>
                  <a:pt x="0" y="398780"/>
                </a:lnTo>
                <a:lnTo>
                  <a:pt x="370" y="388620"/>
                </a:lnTo>
                <a:lnTo>
                  <a:pt x="4313" y="349250"/>
                </a:lnTo>
                <a:lnTo>
                  <a:pt x="9838" y="320040"/>
                </a:lnTo>
                <a:lnTo>
                  <a:pt x="12162" y="309880"/>
                </a:lnTo>
                <a:lnTo>
                  <a:pt x="14726" y="299720"/>
                </a:lnTo>
                <a:lnTo>
                  <a:pt x="17529" y="290830"/>
                </a:lnTo>
                <a:lnTo>
                  <a:pt x="20568" y="280670"/>
                </a:lnTo>
                <a:lnTo>
                  <a:pt x="23840" y="271780"/>
                </a:lnTo>
                <a:lnTo>
                  <a:pt x="27345" y="261620"/>
                </a:lnTo>
                <a:lnTo>
                  <a:pt x="31082" y="252730"/>
                </a:lnTo>
                <a:lnTo>
                  <a:pt x="48284" y="215900"/>
                </a:lnTo>
                <a:lnTo>
                  <a:pt x="63478" y="190500"/>
                </a:lnTo>
                <a:lnTo>
                  <a:pt x="68967" y="181610"/>
                </a:lnTo>
                <a:lnTo>
                  <a:pt x="74661" y="172720"/>
                </a:lnTo>
                <a:lnTo>
                  <a:pt x="80553" y="165100"/>
                </a:lnTo>
                <a:lnTo>
                  <a:pt x="86644" y="157480"/>
                </a:lnTo>
                <a:lnTo>
                  <a:pt x="92933" y="149860"/>
                </a:lnTo>
                <a:lnTo>
                  <a:pt x="99413" y="140970"/>
                </a:lnTo>
                <a:lnTo>
                  <a:pt x="106076" y="134620"/>
                </a:lnTo>
                <a:lnTo>
                  <a:pt x="112922" y="127000"/>
                </a:lnTo>
                <a:lnTo>
                  <a:pt x="119951" y="119380"/>
                </a:lnTo>
                <a:lnTo>
                  <a:pt x="127154" y="113030"/>
                </a:lnTo>
                <a:lnTo>
                  <a:pt x="134524" y="105410"/>
                </a:lnTo>
                <a:lnTo>
                  <a:pt x="142059" y="99060"/>
                </a:lnTo>
                <a:lnTo>
                  <a:pt x="173775" y="73660"/>
                </a:lnTo>
                <a:lnTo>
                  <a:pt x="190511" y="63500"/>
                </a:lnTo>
                <a:lnTo>
                  <a:pt x="199074" y="57150"/>
                </a:lnTo>
                <a:lnTo>
                  <a:pt x="207765" y="52070"/>
                </a:lnTo>
                <a:lnTo>
                  <a:pt x="216582" y="48260"/>
                </a:lnTo>
                <a:lnTo>
                  <a:pt x="234556" y="38100"/>
                </a:lnTo>
                <a:lnTo>
                  <a:pt x="271725" y="22860"/>
                </a:lnTo>
                <a:lnTo>
                  <a:pt x="281236" y="20320"/>
                </a:lnTo>
                <a:lnTo>
                  <a:pt x="290831" y="16510"/>
                </a:lnTo>
                <a:lnTo>
                  <a:pt x="320010" y="8890"/>
                </a:lnTo>
                <a:lnTo>
                  <a:pt x="329857" y="7620"/>
                </a:lnTo>
                <a:lnTo>
                  <a:pt x="339752" y="5080"/>
                </a:lnTo>
                <a:lnTo>
                  <a:pt x="379681" y="0"/>
                </a:lnTo>
                <a:lnTo>
                  <a:pt x="439992" y="0"/>
                </a:lnTo>
                <a:lnTo>
                  <a:pt x="479921" y="5080"/>
                </a:lnTo>
                <a:lnTo>
                  <a:pt x="489816" y="7620"/>
                </a:lnTo>
                <a:lnTo>
                  <a:pt x="499662" y="8890"/>
                </a:lnTo>
                <a:lnTo>
                  <a:pt x="528841" y="16510"/>
                </a:lnTo>
                <a:lnTo>
                  <a:pt x="538436" y="20320"/>
                </a:lnTo>
                <a:lnTo>
                  <a:pt x="547948" y="22860"/>
                </a:lnTo>
                <a:lnTo>
                  <a:pt x="585117" y="38100"/>
                </a:lnTo>
                <a:lnTo>
                  <a:pt x="603090" y="48260"/>
                </a:lnTo>
                <a:lnTo>
                  <a:pt x="611908" y="52070"/>
                </a:lnTo>
                <a:lnTo>
                  <a:pt x="620598" y="57150"/>
                </a:lnTo>
                <a:lnTo>
                  <a:pt x="629162" y="63500"/>
                </a:lnTo>
                <a:lnTo>
                  <a:pt x="645897" y="73660"/>
                </a:lnTo>
                <a:lnTo>
                  <a:pt x="677614" y="99060"/>
                </a:lnTo>
                <a:lnTo>
                  <a:pt x="692518" y="113030"/>
                </a:lnTo>
                <a:lnTo>
                  <a:pt x="699722" y="119380"/>
                </a:lnTo>
                <a:lnTo>
                  <a:pt x="706751" y="127000"/>
                </a:lnTo>
                <a:lnTo>
                  <a:pt x="713597" y="134620"/>
                </a:lnTo>
                <a:lnTo>
                  <a:pt x="720260" y="140970"/>
                </a:lnTo>
                <a:lnTo>
                  <a:pt x="726740" y="149860"/>
                </a:lnTo>
                <a:lnTo>
                  <a:pt x="733029" y="157480"/>
                </a:lnTo>
                <a:lnTo>
                  <a:pt x="739120" y="165100"/>
                </a:lnTo>
                <a:lnTo>
                  <a:pt x="745012" y="172720"/>
                </a:lnTo>
                <a:lnTo>
                  <a:pt x="750706" y="181610"/>
                </a:lnTo>
                <a:lnTo>
                  <a:pt x="756194" y="190500"/>
                </a:lnTo>
                <a:lnTo>
                  <a:pt x="761471" y="198120"/>
                </a:lnTo>
                <a:lnTo>
                  <a:pt x="780436" y="233680"/>
                </a:lnTo>
                <a:lnTo>
                  <a:pt x="788590" y="252730"/>
                </a:lnTo>
                <a:lnTo>
                  <a:pt x="792327" y="261620"/>
                </a:lnTo>
                <a:lnTo>
                  <a:pt x="795832" y="271780"/>
                </a:lnTo>
                <a:lnTo>
                  <a:pt x="799104" y="280670"/>
                </a:lnTo>
                <a:lnTo>
                  <a:pt x="802144" y="290830"/>
                </a:lnTo>
                <a:lnTo>
                  <a:pt x="804947" y="299720"/>
                </a:lnTo>
                <a:lnTo>
                  <a:pt x="807511" y="309880"/>
                </a:lnTo>
                <a:lnTo>
                  <a:pt x="809835" y="320040"/>
                </a:lnTo>
                <a:lnTo>
                  <a:pt x="811919" y="328930"/>
                </a:lnTo>
                <a:lnTo>
                  <a:pt x="817822" y="369570"/>
                </a:lnTo>
                <a:lnTo>
                  <a:pt x="819673" y="398780"/>
                </a:lnTo>
                <a:lnTo>
                  <a:pt x="819673" y="419100"/>
                </a:lnTo>
                <a:lnTo>
                  <a:pt x="816713" y="459740"/>
                </a:lnTo>
                <a:lnTo>
                  <a:pt x="809835" y="499110"/>
                </a:lnTo>
                <a:lnTo>
                  <a:pt x="804947" y="518160"/>
                </a:lnTo>
                <a:lnTo>
                  <a:pt x="802144" y="528320"/>
                </a:lnTo>
                <a:lnTo>
                  <a:pt x="799104" y="538480"/>
                </a:lnTo>
                <a:lnTo>
                  <a:pt x="795832" y="547370"/>
                </a:lnTo>
                <a:lnTo>
                  <a:pt x="792327" y="556260"/>
                </a:lnTo>
                <a:lnTo>
                  <a:pt x="788590" y="566420"/>
                </a:lnTo>
                <a:lnTo>
                  <a:pt x="771389" y="601980"/>
                </a:lnTo>
                <a:lnTo>
                  <a:pt x="750706" y="637540"/>
                </a:lnTo>
                <a:lnTo>
                  <a:pt x="745012" y="645160"/>
                </a:lnTo>
                <a:lnTo>
                  <a:pt x="739120" y="654050"/>
                </a:lnTo>
                <a:lnTo>
                  <a:pt x="713597" y="684530"/>
                </a:lnTo>
                <a:lnTo>
                  <a:pt x="685149" y="712470"/>
                </a:lnTo>
                <a:lnTo>
                  <a:pt x="677614" y="720090"/>
                </a:lnTo>
                <a:lnTo>
                  <a:pt x="669912" y="726440"/>
                </a:lnTo>
                <a:lnTo>
                  <a:pt x="662054" y="732790"/>
                </a:lnTo>
                <a:lnTo>
                  <a:pt x="654049" y="739140"/>
                </a:lnTo>
                <a:lnTo>
                  <a:pt x="645897" y="744220"/>
                </a:lnTo>
                <a:lnTo>
                  <a:pt x="637598" y="750570"/>
                </a:lnTo>
                <a:lnTo>
                  <a:pt x="620598" y="760730"/>
                </a:lnTo>
                <a:lnTo>
                  <a:pt x="603090" y="770890"/>
                </a:lnTo>
                <a:lnTo>
                  <a:pt x="594156" y="775970"/>
                </a:lnTo>
                <a:lnTo>
                  <a:pt x="575972" y="783590"/>
                </a:lnTo>
                <a:lnTo>
                  <a:pt x="566721" y="788670"/>
                </a:lnTo>
                <a:lnTo>
                  <a:pt x="557376" y="791210"/>
                </a:lnTo>
                <a:lnTo>
                  <a:pt x="538436" y="798830"/>
                </a:lnTo>
                <a:lnTo>
                  <a:pt x="489816" y="811530"/>
                </a:lnTo>
                <a:lnTo>
                  <a:pt x="479921" y="812800"/>
                </a:lnTo>
                <a:lnTo>
                  <a:pt x="469990" y="815340"/>
                </a:lnTo>
                <a:lnTo>
                  <a:pt x="450019" y="817880"/>
                </a:lnTo>
                <a:close/>
              </a:path>
              <a:path w="819785" h="819150">
                <a:moveTo>
                  <a:pt x="429952" y="819150"/>
                </a:moveTo>
                <a:lnTo>
                  <a:pt x="389721" y="819150"/>
                </a:lnTo>
                <a:lnTo>
                  <a:pt x="379681" y="817880"/>
                </a:lnTo>
                <a:lnTo>
                  <a:pt x="439992" y="817880"/>
                </a:lnTo>
                <a:lnTo>
                  <a:pt x="429952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5135" y="76952"/>
            <a:ext cx="793636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4200" b="1" spc="-50" dirty="0" smtClean="0">
                <a:solidFill>
                  <a:srgbClr val="FFFFFF"/>
                </a:solidFill>
                <a:latin typeface="Lucida Sans"/>
                <a:cs typeface="Lucida Sans"/>
              </a:rPr>
              <a:t>MESURES DE PREVENCIÓ</a:t>
            </a:r>
            <a:endParaRPr sz="4200" dirty="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56628" y="3255578"/>
            <a:ext cx="1584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Escenari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01945" y="0"/>
            <a:ext cx="4419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5600" b="0" spc="-300" dirty="0">
                <a:solidFill>
                  <a:srgbClr val="000000"/>
                </a:solidFill>
                <a:latin typeface="Lucida Sans"/>
                <a:cs typeface="Lucida Sans"/>
              </a:rPr>
              <a:t>3</a:t>
            </a:r>
            <a:endParaRPr sz="5600" dirty="0">
              <a:latin typeface="Lucida Sans"/>
              <a:cs typeface="Lucida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3788" y="1282609"/>
            <a:ext cx="481431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+mj-lt"/>
              </a:rPr>
              <a:t>RENTAT DE MANS</a:t>
            </a:r>
          </a:p>
          <a:p>
            <a:pPr algn="just">
              <a:lnSpc>
                <a:spcPct val="150000"/>
              </a:lnSpc>
            </a:pPr>
            <a:r>
              <a:rPr lang="ca-ES" dirty="0"/>
              <a:t>Abans d’entrar al centre i a les aules has d’utilitzar el gel hidroalcohòlic. El rentat de mans també serà obligat a cada canvi de classe. Hi haurà un dispensador a les aules i a l’entrada dels edificis</a:t>
            </a:r>
            <a:endParaRPr lang="es-ES" dirty="0"/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  <a:p>
            <a:endParaRPr lang="es-E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1945" y="5353517"/>
            <a:ext cx="403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UTILITZA LA MATEIXA TAULA I CADIRA </a:t>
            </a:r>
            <a:r>
              <a:rPr lang="es-ES" dirty="0"/>
              <a:t>(</a:t>
            </a:r>
            <a:r>
              <a:rPr lang="es-ES" dirty="0" err="1"/>
              <a:t>sempre</a:t>
            </a:r>
            <a:r>
              <a:rPr lang="es-ES" dirty="0"/>
              <a:t> que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803900" y="133770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NETEJA I DESINFECTA LA TEVA TAULA I CADIRA QUAN </a:t>
            </a:r>
            <a:r>
              <a:rPr lang="es-ES" b="1" dirty="0" smtClean="0">
                <a:solidFill>
                  <a:srgbClr val="0070C0"/>
                </a:solidFill>
              </a:rPr>
              <a:t>ARRIBIS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03900" y="27146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LES AULES ES VENTILARAN CADA HORA DURANT 10 MINUTS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821765"/>
            <a:ext cx="1232179" cy="123217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801610" y="391705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ATENDRE A LES MESURES D’HIGIENE RESPIRATÒRA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0692765" cy="876300"/>
          </a:xfrm>
          <a:custGeom>
            <a:avLst/>
            <a:gdLst/>
            <a:ahLst/>
            <a:cxnLst/>
            <a:rect l="l" t="t" r="r" b="b"/>
            <a:pathLst>
              <a:path w="10692765" h="876300">
                <a:moveTo>
                  <a:pt x="0" y="876039"/>
                </a:moveTo>
                <a:lnTo>
                  <a:pt x="10692383" y="876039"/>
                </a:lnTo>
                <a:lnTo>
                  <a:pt x="10692383" y="0"/>
                </a:lnTo>
                <a:lnTo>
                  <a:pt x="0" y="0"/>
                </a:lnTo>
                <a:lnTo>
                  <a:pt x="0" y="87603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106" y="45489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450019" y="817880"/>
                </a:moveTo>
                <a:lnTo>
                  <a:pt x="369653" y="817880"/>
                </a:lnTo>
                <a:lnTo>
                  <a:pt x="349683" y="815340"/>
                </a:lnTo>
                <a:lnTo>
                  <a:pt x="339752" y="812800"/>
                </a:lnTo>
                <a:lnTo>
                  <a:pt x="329857" y="811530"/>
                </a:lnTo>
                <a:lnTo>
                  <a:pt x="281236" y="798830"/>
                </a:lnTo>
                <a:lnTo>
                  <a:pt x="262296" y="791210"/>
                </a:lnTo>
                <a:lnTo>
                  <a:pt x="252951" y="788670"/>
                </a:lnTo>
                <a:lnTo>
                  <a:pt x="243701" y="783590"/>
                </a:lnTo>
                <a:lnTo>
                  <a:pt x="225516" y="775970"/>
                </a:lnTo>
                <a:lnTo>
                  <a:pt x="216582" y="770890"/>
                </a:lnTo>
                <a:lnTo>
                  <a:pt x="199074" y="760730"/>
                </a:lnTo>
                <a:lnTo>
                  <a:pt x="182075" y="750570"/>
                </a:lnTo>
                <a:lnTo>
                  <a:pt x="173775" y="744220"/>
                </a:lnTo>
                <a:lnTo>
                  <a:pt x="165623" y="739140"/>
                </a:lnTo>
                <a:lnTo>
                  <a:pt x="157618" y="732790"/>
                </a:lnTo>
                <a:lnTo>
                  <a:pt x="149760" y="726440"/>
                </a:lnTo>
                <a:lnTo>
                  <a:pt x="142059" y="720090"/>
                </a:lnTo>
                <a:lnTo>
                  <a:pt x="134524" y="712470"/>
                </a:lnTo>
                <a:lnTo>
                  <a:pt x="127154" y="706120"/>
                </a:lnTo>
                <a:lnTo>
                  <a:pt x="99413" y="676910"/>
                </a:lnTo>
                <a:lnTo>
                  <a:pt x="74661" y="645160"/>
                </a:lnTo>
                <a:lnTo>
                  <a:pt x="68967" y="637540"/>
                </a:lnTo>
                <a:lnTo>
                  <a:pt x="48284" y="601980"/>
                </a:lnTo>
                <a:lnTo>
                  <a:pt x="31082" y="566420"/>
                </a:lnTo>
                <a:lnTo>
                  <a:pt x="27345" y="556260"/>
                </a:lnTo>
                <a:lnTo>
                  <a:pt x="23840" y="547370"/>
                </a:lnTo>
                <a:lnTo>
                  <a:pt x="20568" y="538480"/>
                </a:lnTo>
                <a:lnTo>
                  <a:pt x="17529" y="528320"/>
                </a:lnTo>
                <a:lnTo>
                  <a:pt x="14726" y="518160"/>
                </a:lnTo>
                <a:lnTo>
                  <a:pt x="12162" y="509270"/>
                </a:lnTo>
                <a:lnTo>
                  <a:pt x="4313" y="469900"/>
                </a:lnTo>
                <a:lnTo>
                  <a:pt x="370" y="429260"/>
                </a:lnTo>
                <a:lnTo>
                  <a:pt x="0" y="398780"/>
                </a:lnTo>
                <a:lnTo>
                  <a:pt x="370" y="388620"/>
                </a:lnTo>
                <a:lnTo>
                  <a:pt x="4313" y="349250"/>
                </a:lnTo>
                <a:lnTo>
                  <a:pt x="9838" y="320040"/>
                </a:lnTo>
                <a:lnTo>
                  <a:pt x="12162" y="309880"/>
                </a:lnTo>
                <a:lnTo>
                  <a:pt x="14726" y="299720"/>
                </a:lnTo>
                <a:lnTo>
                  <a:pt x="17529" y="290830"/>
                </a:lnTo>
                <a:lnTo>
                  <a:pt x="20568" y="280670"/>
                </a:lnTo>
                <a:lnTo>
                  <a:pt x="23840" y="271780"/>
                </a:lnTo>
                <a:lnTo>
                  <a:pt x="27345" y="261620"/>
                </a:lnTo>
                <a:lnTo>
                  <a:pt x="31082" y="252730"/>
                </a:lnTo>
                <a:lnTo>
                  <a:pt x="48284" y="215900"/>
                </a:lnTo>
                <a:lnTo>
                  <a:pt x="63478" y="190500"/>
                </a:lnTo>
                <a:lnTo>
                  <a:pt x="68967" y="181610"/>
                </a:lnTo>
                <a:lnTo>
                  <a:pt x="74661" y="172720"/>
                </a:lnTo>
                <a:lnTo>
                  <a:pt x="80553" y="165100"/>
                </a:lnTo>
                <a:lnTo>
                  <a:pt x="86644" y="157480"/>
                </a:lnTo>
                <a:lnTo>
                  <a:pt x="92933" y="149860"/>
                </a:lnTo>
                <a:lnTo>
                  <a:pt x="99413" y="140970"/>
                </a:lnTo>
                <a:lnTo>
                  <a:pt x="106076" y="134620"/>
                </a:lnTo>
                <a:lnTo>
                  <a:pt x="112922" y="127000"/>
                </a:lnTo>
                <a:lnTo>
                  <a:pt x="119951" y="119380"/>
                </a:lnTo>
                <a:lnTo>
                  <a:pt x="127154" y="113030"/>
                </a:lnTo>
                <a:lnTo>
                  <a:pt x="134524" y="105410"/>
                </a:lnTo>
                <a:lnTo>
                  <a:pt x="142059" y="99060"/>
                </a:lnTo>
                <a:lnTo>
                  <a:pt x="173775" y="73660"/>
                </a:lnTo>
                <a:lnTo>
                  <a:pt x="190511" y="63500"/>
                </a:lnTo>
                <a:lnTo>
                  <a:pt x="199074" y="57150"/>
                </a:lnTo>
                <a:lnTo>
                  <a:pt x="207765" y="52070"/>
                </a:lnTo>
                <a:lnTo>
                  <a:pt x="216582" y="48260"/>
                </a:lnTo>
                <a:lnTo>
                  <a:pt x="234556" y="38100"/>
                </a:lnTo>
                <a:lnTo>
                  <a:pt x="271725" y="22860"/>
                </a:lnTo>
                <a:lnTo>
                  <a:pt x="281236" y="20320"/>
                </a:lnTo>
                <a:lnTo>
                  <a:pt x="290831" y="16510"/>
                </a:lnTo>
                <a:lnTo>
                  <a:pt x="320010" y="8890"/>
                </a:lnTo>
                <a:lnTo>
                  <a:pt x="329857" y="7620"/>
                </a:lnTo>
                <a:lnTo>
                  <a:pt x="339752" y="5080"/>
                </a:lnTo>
                <a:lnTo>
                  <a:pt x="379681" y="0"/>
                </a:lnTo>
                <a:lnTo>
                  <a:pt x="439992" y="0"/>
                </a:lnTo>
                <a:lnTo>
                  <a:pt x="479921" y="5080"/>
                </a:lnTo>
                <a:lnTo>
                  <a:pt x="489816" y="7620"/>
                </a:lnTo>
                <a:lnTo>
                  <a:pt x="499662" y="8890"/>
                </a:lnTo>
                <a:lnTo>
                  <a:pt x="528841" y="16510"/>
                </a:lnTo>
                <a:lnTo>
                  <a:pt x="538436" y="20320"/>
                </a:lnTo>
                <a:lnTo>
                  <a:pt x="547948" y="22860"/>
                </a:lnTo>
                <a:lnTo>
                  <a:pt x="585117" y="38100"/>
                </a:lnTo>
                <a:lnTo>
                  <a:pt x="603090" y="48260"/>
                </a:lnTo>
                <a:lnTo>
                  <a:pt x="611908" y="52070"/>
                </a:lnTo>
                <a:lnTo>
                  <a:pt x="620598" y="57150"/>
                </a:lnTo>
                <a:lnTo>
                  <a:pt x="629162" y="63500"/>
                </a:lnTo>
                <a:lnTo>
                  <a:pt x="645897" y="73660"/>
                </a:lnTo>
                <a:lnTo>
                  <a:pt x="677614" y="99060"/>
                </a:lnTo>
                <a:lnTo>
                  <a:pt x="692518" y="113030"/>
                </a:lnTo>
                <a:lnTo>
                  <a:pt x="699722" y="119380"/>
                </a:lnTo>
                <a:lnTo>
                  <a:pt x="706751" y="127000"/>
                </a:lnTo>
                <a:lnTo>
                  <a:pt x="713597" y="134620"/>
                </a:lnTo>
                <a:lnTo>
                  <a:pt x="720260" y="140970"/>
                </a:lnTo>
                <a:lnTo>
                  <a:pt x="726740" y="149860"/>
                </a:lnTo>
                <a:lnTo>
                  <a:pt x="733029" y="157480"/>
                </a:lnTo>
                <a:lnTo>
                  <a:pt x="739120" y="165100"/>
                </a:lnTo>
                <a:lnTo>
                  <a:pt x="745012" y="172720"/>
                </a:lnTo>
                <a:lnTo>
                  <a:pt x="750706" y="181610"/>
                </a:lnTo>
                <a:lnTo>
                  <a:pt x="756194" y="190500"/>
                </a:lnTo>
                <a:lnTo>
                  <a:pt x="761471" y="198120"/>
                </a:lnTo>
                <a:lnTo>
                  <a:pt x="780436" y="233680"/>
                </a:lnTo>
                <a:lnTo>
                  <a:pt x="788590" y="252730"/>
                </a:lnTo>
                <a:lnTo>
                  <a:pt x="792327" y="261620"/>
                </a:lnTo>
                <a:lnTo>
                  <a:pt x="795832" y="271780"/>
                </a:lnTo>
                <a:lnTo>
                  <a:pt x="799104" y="280670"/>
                </a:lnTo>
                <a:lnTo>
                  <a:pt x="802144" y="290830"/>
                </a:lnTo>
                <a:lnTo>
                  <a:pt x="804947" y="299720"/>
                </a:lnTo>
                <a:lnTo>
                  <a:pt x="807511" y="309880"/>
                </a:lnTo>
                <a:lnTo>
                  <a:pt x="809835" y="320040"/>
                </a:lnTo>
                <a:lnTo>
                  <a:pt x="811919" y="328930"/>
                </a:lnTo>
                <a:lnTo>
                  <a:pt x="817822" y="369570"/>
                </a:lnTo>
                <a:lnTo>
                  <a:pt x="819673" y="398780"/>
                </a:lnTo>
                <a:lnTo>
                  <a:pt x="819673" y="419100"/>
                </a:lnTo>
                <a:lnTo>
                  <a:pt x="816713" y="459740"/>
                </a:lnTo>
                <a:lnTo>
                  <a:pt x="809835" y="499110"/>
                </a:lnTo>
                <a:lnTo>
                  <a:pt x="804947" y="518160"/>
                </a:lnTo>
                <a:lnTo>
                  <a:pt x="802144" y="528320"/>
                </a:lnTo>
                <a:lnTo>
                  <a:pt x="799104" y="538480"/>
                </a:lnTo>
                <a:lnTo>
                  <a:pt x="795832" y="547370"/>
                </a:lnTo>
                <a:lnTo>
                  <a:pt x="792327" y="556260"/>
                </a:lnTo>
                <a:lnTo>
                  <a:pt x="788590" y="566420"/>
                </a:lnTo>
                <a:lnTo>
                  <a:pt x="771389" y="601980"/>
                </a:lnTo>
                <a:lnTo>
                  <a:pt x="750706" y="637540"/>
                </a:lnTo>
                <a:lnTo>
                  <a:pt x="745012" y="645160"/>
                </a:lnTo>
                <a:lnTo>
                  <a:pt x="739120" y="654050"/>
                </a:lnTo>
                <a:lnTo>
                  <a:pt x="713597" y="684530"/>
                </a:lnTo>
                <a:lnTo>
                  <a:pt x="685149" y="712470"/>
                </a:lnTo>
                <a:lnTo>
                  <a:pt x="677614" y="720090"/>
                </a:lnTo>
                <a:lnTo>
                  <a:pt x="669912" y="726440"/>
                </a:lnTo>
                <a:lnTo>
                  <a:pt x="662054" y="732790"/>
                </a:lnTo>
                <a:lnTo>
                  <a:pt x="654049" y="739140"/>
                </a:lnTo>
                <a:lnTo>
                  <a:pt x="645897" y="744220"/>
                </a:lnTo>
                <a:lnTo>
                  <a:pt x="637598" y="750570"/>
                </a:lnTo>
                <a:lnTo>
                  <a:pt x="620598" y="760730"/>
                </a:lnTo>
                <a:lnTo>
                  <a:pt x="603090" y="770890"/>
                </a:lnTo>
                <a:lnTo>
                  <a:pt x="594156" y="775970"/>
                </a:lnTo>
                <a:lnTo>
                  <a:pt x="575972" y="783590"/>
                </a:lnTo>
                <a:lnTo>
                  <a:pt x="566721" y="788670"/>
                </a:lnTo>
                <a:lnTo>
                  <a:pt x="557376" y="791210"/>
                </a:lnTo>
                <a:lnTo>
                  <a:pt x="538436" y="798830"/>
                </a:lnTo>
                <a:lnTo>
                  <a:pt x="489816" y="811530"/>
                </a:lnTo>
                <a:lnTo>
                  <a:pt x="479921" y="812800"/>
                </a:lnTo>
                <a:lnTo>
                  <a:pt x="469990" y="815340"/>
                </a:lnTo>
                <a:lnTo>
                  <a:pt x="450019" y="817880"/>
                </a:lnTo>
                <a:close/>
              </a:path>
              <a:path w="819785" h="819150">
                <a:moveTo>
                  <a:pt x="429952" y="819150"/>
                </a:moveTo>
                <a:lnTo>
                  <a:pt x="389721" y="819150"/>
                </a:lnTo>
                <a:lnTo>
                  <a:pt x="379681" y="817880"/>
                </a:lnTo>
                <a:lnTo>
                  <a:pt x="439992" y="817880"/>
                </a:lnTo>
                <a:lnTo>
                  <a:pt x="429952" y="819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9500" y="76952"/>
            <a:ext cx="861060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4200" b="1" spc="-50" dirty="0" smtClean="0">
                <a:solidFill>
                  <a:srgbClr val="FFFFFF"/>
                </a:solidFill>
                <a:latin typeface="Lucida Sans"/>
                <a:cs typeface="Lucida Sans"/>
              </a:rPr>
              <a:t>PROTOCOL D’ACTUACIÓ</a:t>
            </a:r>
            <a:endParaRPr sz="4200" dirty="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346" y="2913566"/>
            <a:ext cx="2302510" cy="260199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1600" spc="65" dirty="0">
                <a:latin typeface="Calibri"/>
                <a:cs typeface="Calibri"/>
              </a:rPr>
              <a:t>-</a:t>
            </a:r>
            <a:r>
              <a:rPr sz="1600" spc="65" dirty="0" err="1">
                <a:latin typeface="Calibri"/>
                <a:cs typeface="Calibri"/>
              </a:rPr>
              <a:t>Febre</a:t>
            </a:r>
            <a:r>
              <a:rPr lang="es-ES" sz="1600" spc="65" dirty="0">
                <a:latin typeface="Calibri"/>
                <a:cs typeface="Calibri"/>
              </a:rPr>
              <a:t> (</a:t>
            </a:r>
            <a:r>
              <a:rPr lang="es-ES" sz="1600" spc="65" dirty="0" err="1">
                <a:latin typeface="Calibri"/>
                <a:cs typeface="Calibri"/>
              </a:rPr>
              <a:t>més</a:t>
            </a:r>
            <a:r>
              <a:rPr lang="es-ES" sz="1600" spc="65" dirty="0">
                <a:latin typeface="Calibri"/>
                <a:cs typeface="Calibri"/>
              </a:rPr>
              <a:t> de 37,5</a:t>
            </a:r>
            <a:r>
              <a:rPr lang="es-ES" sz="1600" dirty="0"/>
              <a:t>°C)</a:t>
            </a:r>
            <a:endParaRPr lang="es-ES"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1600" spc="70" dirty="0">
                <a:latin typeface="Calibri"/>
                <a:cs typeface="Calibri"/>
              </a:rPr>
              <a:t>-Tos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600" spc="75" dirty="0">
                <a:latin typeface="Calibri"/>
                <a:cs typeface="Calibri"/>
              </a:rPr>
              <a:t>-Sensació </a:t>
            </a:r>
            <a:r>
              <a:rPr sz="1600" spc="25" dirty="0">
                <a:latin typeface="Calibri"/>
                <a:cs typeface="Calibri"/>
              </a:rPr>
              <a:t>falta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d'aire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spc="65" dirty="0">
                <a:latin typeface="Calibri"/>
                <a:cs typeface="Calibri"/>
              </a:rPr>
              <a:t>-Disminució </a:t>
            </a:r>
            <a:r>
              <a:rPr sz="1600" spc="70" dirty="0">
                <a:latin typeface="Calibri"/>
                <a:cs typeface="Calibri"/>
              </a:rPr>
              <a:t>gust </a:t>
            </a:r>
            <a:r>
              <a:rPr sz="1600" spc="-10" dirty="0">
                <a:latin typeface="Calibri"/>
                <a:cs typeface="Calibri"/>
              </a:rPr>
              <a:t>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olfacte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600" spc="60" dirty="0">
                <a:latin typeface="Calibri"/>
                <a:cs typeface="Calibri"/>
              </a:rPr>
              <a:t>-</a:t>
            </a:r>
            <a:r>
              <a:rPr sz="1600" spc="60" dirty="0" err="1" smtClean="0">
                <a:latin typeface="Calibri"/>
                <a:cs typeface="Calibri"/>
              </a:rPr>
              <a:t>Calfreds</a:t>
            </a:r>
            <a:endParaRPr lang="ca-ES" sz="1600" spc="6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lang="ca-ES" sz="1600" spc="20" dirty="0">
                <a:cs typeface="Calibri"/>
              </a:rPr>
              <a:t>-Mal </a:t>
            </a:r>
            <a:r>
              <a:rPr lang="ca-ES" sz="1600" spc="90" dirty="0">
                <a:cs typeface="Calibri"/>
              </a:rPr>
              <a:t>de</a:t>
            </a:r>
            <a:r>
              <a:rPr lang="ca-ES" sz="1600" spc="60" dirty="0">
                <a:cs typeface="Calibri"/>
              </a:rPr>
              <a:t> </a:t>
            </a:r>
            <a:r>
              <a:rPr lang="ca-ES" sz="1600" spc="35" dirty="0">
                <a:cs typeface="Calibri"/>
              </a:rPr>
              <a:t>coll</a:t>
            </a:r>
            <a:endParaRPr lang="ca-ES" sz="1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lang="ca-ES" sz="1600" spc="70" dirty="0">
                <a:cs typeface="Calibri"/>
              </a:rPr>
              <a:t>-Dolor</a:t>
            </a:r>
            <a:r>
              <a:rPr lang="ca-ES" sz="1600" spc="-5" dirty="0">
                <a:cs typeface="Calibri"/>
              </a:rPr>
              <a:t> </a:t>
            </a:r>
            <a:r>
              <a:rPr lang="ca-ES" sz="1600" spc="70" dirty="0">
                <a:cs typeface="Calibri"/>
              </a:rPr>
              <a:t>musculars</a:t>
            </a:r>
            <a:endParaRPr lang="ca-ES" sz="1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lang="ca-ES" sz="1600" spc="35" dirty="0">
                <a:cs typeface="Calibri"/>
              </a:rPr>
              <a:t>-Debilitat</a:t>
            </a:r>
            <a:r>
              <a:rPr lang="ca-ES" sz="1600" spc="-20" dirty="0">
                <a:cs typeface="Calibri"/>
              </a:rPr>
              <a:t> </a:t>
            </a:r>
            <a:r>
              <a:rPr lang="ca-ES" sz="1600" spc="75" dirty="0">
                <a:cs typeface="Calibri"/>
              </a:rPr>
              <a:t>general</a:t>
            </a:r>
            <a:endParaRPr lang="ca-ES" sz="1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r>
              <a:rPr lang="ca-ES" sz="1600" spc="60" dirty="0">
                <a:cs typeface="Calibri"/>
              </a:rPr>
              <a:t>-Diarrea </a:t>
            </a:r>
            <a:r>
              <a:rPr lang="ca-ES" sz="1600" spc="90" dirty="0">
                <a:cs typeface="Calibri"/>
              </a:rPr>
              <a:t>o</a:t>
            </a:r>
            <a:r>
              <a:rPr lang="ca-ES" sz="1600" spc="-5" dirty="0">
                <a:cs typeface="Calibri"/>
              </a:rPr>
              <a:t> </a:t>
            </a:r>
            <a:r>
              <a:rPr lang="ca-ES" sz="1600" spc="50" dirty="0" smtClean="0">
                <a:cs typeface="Calibri"/>
              </a:rPr>
              <a:t>vòmits</a:t>
            </a:r>
            <a:endParaRPr lang="ca-ES" sz="1600" dirty="0"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56628" y="3694194"/>
            <a:ext cx="1584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Escenari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01945" y="0"/>
            <a:ext cx="44195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a-ES" sz="5600" b="0" spc="-300" dirty="0" smtClean="0">
                <a:solidFill>
                  <a:srgbClr val="000000"/>
                </a:solidFill>
                <a:latin typeface="Lucida Sans"/>
                <a:cs typeface="Lucida Sans"/>
              </a:rPr>
              <a:t>4</a:t>
            </a:r>
            <a:endParaRPr sz="5600" dirty="0">
              <a:latin typeface="Lucida Sans"/>
              <a:cs typeface="Lucida Sans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079180" y="2650788"/>
            <a:ext cx="3163564" cy="1200329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QUEDA’T A CASA I CONTACTA AMB EL 900100971 </a:t>
            </a:r>
            <a:endParaRPr lang="es-ES" b="1" dirty="0" smtClean="0">
              <a:solidFill>
                <a:srgbClr val="0070C0"/>
              </a:solidFill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(</a:t>
            </a:r>
            <a:r>
              <a:rPr lang="es-ES" b="1" dirty="0">
                <a:solidFill>
                  <a:srgbClr val="0070C0"/>
                </a:solidFill>
              </a:rPr>
              <a:t>TELÈFON INFOCOVID) o </a:t>
            </a:r>
            <a:r>
              <a:rPr lang="es-ES" b="1" dirty="0" err="1">
                <a:solidFill>
                  <a:srgbClr val="0070C0"/>
                </a:solidFill>
              </a:rPr>
              <a:t>amb</a:t>
            </a:r>
            <a:r>
              <a:rPr lang="es-ES" b="1" dirty="0">
                <a:solidFill>
                  <a:srgbClr val="0070C0"/>
                </a:solidFill>
              </a:rPr>
              <a:t> el </a:t>
            </a:r>
            <a:r>
              <a:rPr lang="es-ES" b="1" dirty="0" err="1">
                <a:solidFill>
                  <a:srgbClr val="0070C0"/>
                </a:solidFill>
              </a:rPr>
              <a:t>teu</a:t>
            </a:r>
            <a:r>
              <a:rPr lang="es-ES" b="1" dirty="0">
                <a:solidFill>
                  <a:srgbClr val="0070C0"/>
                </a:solidFill>
              </a:rPr>
              <a:t> centre de </a:t>
            </a:r>
            <a:r>
              <a:rPr lang="es-ES" b="1" dirty="0" err="1">
                <a:solidFill>
                  <a:srgbClr val="0070C0"/>
                </a:solidFill>
              </a:rPr>
              <a:t>salut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096942" y="5067895"/>
            <a:ext cx="3163564" cy="923330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AVISA AL CENTRE EDUCATIU: TUTOR O TELEFONANT AL 971131350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46100" y="2708493"/>
            <a:ext cx="2514601" cy="3213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01945" y="1400115"/>
            <a:ext cx="3744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 presentes </a:t>
            </a:r>
            <a:r>
              <a:rPr lang="es-ES" sz="2000" dirty="0" err="1" smtClean="0"/>
              <a:t>aquests</a:t>
            </a:r>
            <a:r>
              <a:rPr lang="es-ES" sz="2000" dirty="0" smtClean="0"/>
              <a:t> </a:t>
            </a:r>
            <a:r>
              <a:rPr lang="es-ES" sz="2000" dirty="0" err="1" smtClean="0"/>
              <a:t>símptomes</a:t>
            </a:r>
            <a:endParaRPr lang="es-ES" sz="2000" dirty="0" smtClean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3070480" y="3269505"/>
            <a:ext cx="1026462" cy="95755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2" idx="3"/>
          </p:cNvCxnSpPr>
          <p:nvPr/>
        </p:nvCxnSpPr>
        <p:spPr>
          <a:xfrm>
            <a:off x="3060701" y="4315468"/>
            <a:ext cx="1036241" cy="107054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6825743" y="4083317"/>
            <a:ext cx="2437826" cy="646331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 smtClean="0">
                <a:solidFill>
                  <a:srgbClr val="0070C0"/>
                </a:solidFill>
              </a:rPr>
              <a:t>Educovid</a:t>
            </a:r>
            <a:r>
              <a:rPr lang="ca-ES" b="1" dirty="0" smtClean="0">
                <a:solidFill>
                  <a:srgbClr val="0070C0"/>
                </a:solidFill>
              </a:rPr>
              <a:t> confirma </a:t>
            </a:r>
            <a:r>
              <a:rPr lang="ca-ES" b="1" smtClean="0">
                <a:solidFill>
                  <a:srgbClr val="0070C0"/>
                </a:solidFill>
              </a:rPr>
              <a:t>si </a:t>
            </a:r>
            <a:r>
              <a:rPr lang="ca-ES" b="1" smtClean="0">
                <a:solidFill>
                  <a:srgbClr val="0070C0"/>
                </a:solidFill>
              </a:rPr>
              <a:t>pots </a:t>
            </a:r>
            <a:r>
              <a:rPr lang="ca-ES" b="1" dirty="0" smtClean="0">
                <a:solidFill>
                  <a:srgbClr val="0070C0"/>
                </a:solidFill>
              </a:rPr>
              <a:t>assistir a classe</a:t>
            </a:r>
            <a:endParaRPr lang="ca-ES" b="1" dirty="0">
              <a:solidFill>
                <a:srgbClr val="0070C0"/>
              </a:solidFill>
            </a:endParaRPr>
          </a:p>
        </p:txBody>
      </p:sp>
      <p:cxnSp>
        <p:nvCxnSpPr>
          <p:cNvPr id="28" name="Conector curvado 27"/>
          <p:cNvCxnSpPr>
            <a:stCxn id="35" idx="3"/>
            <a:endCxn id="33" idx="0"/>
          </p:cNvCxnSpPr>
          <p:nvPr/>
        </p:nvCxnSpPr>
        <p:spPr>
          <a:xfrm>
            <a:off x="7242744" y="3250953"/>
            <a:ext cx="801912" cy="832364"/>
          </a:xfrm>
          <a:prstGeom prst="curvedConnector2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curvado 35"/>
          <p:cNvCxnSpPr>
            <a:stCxn id="37" idx="3"/>
            <a:endCxn id="33" idx="2"/>
          </p:cNvCxnSpPr>
          <p:nvPr/>
        </p:nvCxnSpPr>
        <p:spPr>
          <a:xfrm flipV="1">
            <a:off x="7260506" y="4729648"/>
            <a:ext cx="784150" cy="799912"/>
          </a:xfrm>
          <a:prstGeom prst="curvedConnector2">
            <a:avLst/>
          </a:prstGeom>
          <a:ln w="412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redondeado 37"/>
          <p:cNvSpPr/>
          <p:nvPr/>
        </p:nvSpPr>
        <p:spPr>
          <a:xfrm>
            <a:off x="7779126" y="2283839"/>
            <a:ext cx="2579653" cy="1074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err="1" smtClean="0">
                <a:solidFill>
                  <a:srgbClr val="0070C0"/>
                </a:solidFill>
              </a:rPr>
              <a:t>Infocovid</a:t>
            </a:r>
            <a:r>
              <a:rPr lang="ca-ES" sz="1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solidFill>
                  <a:srgbClr val="0070C0"/>
                </a:solidFill>
              </a:rPr>
              <a:t>Rastreig de contactes estrets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>
                <a:solidFill>
                  <a:srgbClr val="0070C0"/>
                </a:solidFill>
              </a:rPr>
              <a:t>Determina si </a:t>
            </a:r>
            <a:r>
              <a:rPr lang="ca-ES" sz="1400" dirty="0" smtClean="0">
                <a:solidFill>
                  <a:srgbClr val="0070C0"/>
                </a:solidFill>
              </a:rPr>
              <a:t>quarantena </a:t>
            </a:r>
            <a:endParaRPr lang="ca-ES" sz="1400" dirty="0">
              <a:solidFill>
                <a:srgbClr val="0070C0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102708" y="1419225"/>
            <a:ext cx="368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 </a:t>
            </a:r>
            <a:r>
              <a:rPr lang="es-ES" sz="2000" dirty="0" err="1" smtClean="0"/>
              <a:t>sospites</a:t>
            </a:r>
            <a:r>
              <a:rPr lang="es-ES" sz="2000" dirty="0" smtClean="0"/>
              <a:t> ser contacte </a:t>
            </a:r>
            <a:r>
              <a:rPr lang="es-ES" sz="2000" dirty="0" err="1" smtClean="0"/>
              <a:t>estret</a:t>
            </a:r>
            <a:endParaRPr lang="es-ES" sz="2000" dirty="0" smtClean="0"/>
          </a:p>
        </p:txBody>
      </p:sp>
      <p:sp>
        <p:nvSpPr>
          <p:cNvPr id="57" name="Flecha abajo 56"/>
          <p:cNvSpPr/>
          <p:nvPr/>
        </p:nvSpPr>
        <p:spPr>
          <a:xfrm>
            <a:off x="1536700" y="2000537"/>
            <a:ext cx="533400" cy="521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Flecha abajo 57"/>
          <p:cNvSpPr/>
          <p:nvPr/>
        </p:nvSpPr>
        <p:spPr>
          <a:xfrm>
            <a:off x="5445024" y="2013960"/>
            <a:ext cx="533400" cy="521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ector recto de flecha 21"/>
          <p:cNvCxnSpPr>
            <a:stCxn id="35" idx="2"/>
            <a:endCxn id="37" idx="0"/>
          </p:cNvCxnSpPr>
          <p:nvPr/>
        </p:nvCxnSpPr>
        <p:spPr>
          <a:xfrm>
            <a:off x="5660962" y="3851117"/>
            <a:ext cx="17762" cy="121677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310" y="0"/>
            <a:ext cx="3714750" cy="7560945"/>
          </a:xfrm>
          <a:custGeom>
            <a:avLst/>
            <a:gdLst/>
            <a:ahLst/>
            <a:cxnLst/>
            <a:rect l="l" t="t" r="r" b="b"/>
            <a:pathLst>
              <a:path w="3714750" h="7560945">
                <a:moveTo>
                  <a:pt x="0" y="7560604"/>
                </a:moveTo>
                <a:lnTo>
                  <a:pt x="3714710" y="7560604"/>
                </a:lnTo>
                <a:lnTo>
                  <a:pt x="3714710" y="0"/>
                </a:lnTo>
                <a:lnTo>
                  <a:pt x="0" y="0"/>
                </a:lnTo>
                <a:lnTo>
                  <a:pt x="0" y="75606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99" y="1905"/>
            <a:ext cx="6846570" cy="7560945"/>
          </a:xfrm>
          <a:custGeom>
            <a:avLst/>
            <a:gdLst/>
            <a:ahLst/>
            <a:cxnLst/>
            <a:rect l="l" t="t" r="r" b="b"/>
            <a:pathLst>
              <a:path w="6846570" h="7560945">
                <a:moveTo>
                  <a:pt x="6846441" y="0"/>
                </a:moveTo>
                <a:lnTo>
                  <a:pt x="6846441" y="7560604"/>
                </a:lnTo>
                <a:lnTo>
                  <a:pt x="0" y="7560604"/>
                </a:lnTo>
                <a:lnTo>
                  <a:pt x="0" y="0"/>
                </a:lnTo>
                <a:lnTo>
                  <a:pt x="684644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53975" cap="sq" cmpd="sng">
            <a:gradFill flip="none" rotWithShape="1">
              <a:gsLst>
                <a:gs pos="84465">
                  <a:schemeClr val="tx2">
                    <a:lumMod val="75000"/>
                  </a:schemeClr>
                </a:gs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beve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30131" y="167949"/>
            <a:ext cx="3383915" cy="195527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8400"/>
              </a:lnSpc>
              <a:spcBef>
                <a:spcPts val="195"/>
              </a:spcBef>
              <a:tabLst>
                <a:tab pos="1052830" algn="l"/>
              </a:tabLst>
            </a:pP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7099776" y="437153"/>
            <a:ext cx="3280463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dirty="0">
                <a:solidFill>
                  <a:srgbClr val="FFFFFF"/>
                </a:solidFill>
                <a:cs typeface="Arial"/>
              </a:rPr>
              <a:t>Pla de </a:t>
            </a:r>
            <a:r>
              <a:rPr lang="es-ES" sz="3600" b="1" dirty="0" err="1">
                <a:solidFill>
                  <a:srgbClr val="FFFFFF"/>
                </a:solidFill>
                <a:cs typeface="Arial"/>
              </a:rPr>
              <a:t>contingència</a:t>
            </a:r>
            <a:r>
              <a:rPr lang="es-ES" sz="3600" b="1" dirty="0">
                <a:solidFill>
                  <a:srgbClr val="FFFFFF"/>
                </a:solidFill>
                <a:cs typeface="Arial"/>
              </a:rPr>
              <a:t> 2021-2022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3600" b="1" dirty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8" name="Imagen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35" y="3141593"/>
            <a:ext cx="3365500" cy="3352800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9" name="object 4"/>
          <p:cNvSpPr/>
          <p:nvPr/>
        </p:nvSpPr>
        <p:spPr>
          <a:xfrm>
            <a:off x="341490" y="6691217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/>
          <p:nvPr/>
        </p:nvSpPr>
        <p:spPr>
          <a:xfrm rot="10800000">
            <a:off x="234273" y="1799"/>
            <a:ext cx="6529210" cy="869950"/>
          </a:xfrm>
          <a:custGeom>
            <a:avLst/>
            <a:gdLst/>
            <a:ahLst/>
            <a:cxnLst/>
            <a:rect l="l" t="t" r="r" b="b"/>
            <a:pathLst>
              <a:path w="4098925" h="869950">
                <a:moveTo>
                  <a:pt x="4098850" y="869388"/>
                </a:moveTo>
                <a:lnTo>
                  <a:pt x="0" y="869388"/>
                </a:lnTo>
                <a:lnTo>
                  <a:pt x="9279" y="859760"/>
                </a:lnTo>
                <a:lnTo>
                  <a:pt x="58751" y="810288"/>
                </a:lnTo>
                <a:lnTo>
                  <a:pt x="109415" y="762053"/>
                </a:lnTo>
                <a:lnTo>
                  <a:pt x="161254" y="715068"/>
                </a:lnTo>
                <a:lnTo>
                  <a:pt x="214223" y="669376"/>
                </a:lnTo>
                <a:lnTo>
                  <a:pt x="268306" y="624992"/>
                </a:lnTo>
                <a:lnTo>
                  <a:pt x="323453" y="581954"/>
                </a:lnTo>
                <a:lnTo>
                  <a:pt x="379649" y="540277"/>
                </a:lnTo>
                <a:lnTo>
                  <a:pt x="436841" y="499997"/>
                </a:lnTo>
                <a:lnTo>
                  <a:pt x="495014" y="461128"/>
                </a:lnTo>
                <a:lnTo>
                  <a:pt x="554114" y="423703"/>
                </a:lnTo>
                <a:lnTo>
                  <a:pt x="614124" y="387735"/>
                </a:lnTo>
                <a:lnTo>
                  <a:pt x="674990" y="353255"/>
                </a:lnTo>
                <a:lnTo>
                  <a:pt x="736692" y="320274"/>
                </a:lnTo>
                <a:lnTo>
                  <a:pt x="799176" y="288822"/>
                </a:lnTo>
                <a:lnTo>
                  <a:pt x="862422" y="258909"/>
                </a:lnTo>
                <a:lnTo>
                  <a:pt x="926374" y="230561"/>
                </a:lnTo>
                <a:lnTo>
                  <a:pt x="991012" y="203787"/>
                </a:lnTo>
                <a:lnTo>
                  <a:pt x="1056278" y="178611"/>
                </a:lnTo>
                <a:lnTo>
                  <a:pt x="1122152" y="155041"/>
                </a:lnTo>
                <a:lnTo>
                  <a:pt x="1188574" y="133098"/>
                </a:lnTo>
                <a:lnTo>
                  <a:pt x="1255526" y="112789"/>
                </a:lnTo>
                <a:lnTo>
                  <a:pt x="1322945" y="94131"/>
                </a:lnTo>
                <a:lnTo>
                  <a:pt x="1390812" y="77132"/>
                </a:lnTo>
                <a:lnTo>
                  <a:pt x="1459065" y="61805"/>
                </a:lnTo>
                <a:lnTo>
                  <a:pt x="1527684" y="48156"/>
                </a:lnTo>
                <a:lnTo>
                  <a:pt x="1596608" y="36196"/>
                </a:lnTo>
                <a:lnTo>
                  <a:pt x="1665814" y="25931"/>
                </a:lnTo>
                <a:lnTo>
                  <a:pt x="1735241" y="17367"/>
                </a:lnTo>
                <a:lnTo>
                  <a:pt x="1804868" y="10510"/>
                </a:lnTo>
                <a:lnTo>
                  <a:pt x="1874632" y="5364"/>
                </a:lnTo>
                <a:lnTo>
                  <a:pt x="1944511" y="1931"/>
                </a:lnTo>
                <a:lnTo>
                  <a:pt x="2014443" y="214"/>
                </a:lnTo>
                <a:lnTo>
                  <a:pt x="2049425" y="0"/>
                </a:lnTo>
                <a:lnTo>
                  <a:pt x="2084407" y="214"/>
                </a:lnTo>
                <a:lnTo>
                  <a:pt x="2154339" y="1931"/>
                </a:lnTo>
                <a:lnTo>
                  <a:pt x="2224219" y="5364"/>
                </a:lnTo>
                <a:lnTo>
                  <a:pt x="2293982" y="10510"/>
                </a:lnTo>
                <a:lnTo>
                  <a:pt x="2363609" y="17367"/>
                </a:lnTo>
                <a:lnTo>
                  <a:pt x="2433036" y="25931"/>
                </a:lnTo>
                <a:lnTo>
                  <a:pt x="2502242" y="36196"/>
                </a:lnTo>
                <a:lnTo>
                  <a:pt x="2571166" y="48156"/>
                </a:lnTo>
                <a:lnTo>
                  <a:pt x="2639785" y="61805"/>
                </a:lnTo>
                <a:lnTo>
                  <a:pt x="2708038" y="77132"/>
                </a:lnTo>
                <a:lnTo>
                  <a:pt x="2775905" y="94131"/>
                </a:lnTo>
                <a:lnTo>
                  <a:pt x="2843324" y="112789"/>
                </a:lnTo>
                <a:lnTo>
                  <a:pt x="2910276" y="133098"/>
                </a:lnTo>
                <a:lnTo>
                  <a:pt x="2976698" y="155041"/>
                </a:lnTo>
                <a:lnTo>
                  <a:pt x="3042572" y="178611"/>
                </a:lnTo>
                <a:lnTo>
                  <a:pt x="3107838" y="203787"/>
                </a:lnTo>
                <a:lnTo>
                  <a:pt x="3172476" y="230561"/>
                </a:lnTo>
                <a:lnTo>
                  <a:pt x="3236427" y="258909"/>
                </a:lnTo>
                <a:lnTo>
                  <a:pt x="3299674" y="288822"/>
                </a:lnTo>
                <a:lnTo>
                  <a:pt x="3362158" y="320274"/>
                </a:lnTo>
                <a:lnTo>
                  <a:pt x="3423860" y="353255"/>
                </a:lnTo>
                <a:lnTo>
                  <a:pt x="3484726" y="387735"/>
                </a:lnTo>
                <a:lnTo>
                  <a:pt x="3544736" y="423703"/>
                </a:lnTo>
                <a:lnTo>
                  <a:pt x="3603836" y="461128"/>
                </a:lnTo>
                <a:lnTo>
                  <a:pt x="3662008" y="499997"/>
                </a:lnTo>
                <a:lnTo>
                  <a:pt x="3719201" y="540277"/>
                </a:lnTo>
                <a:lnTo>
                  <a:pt x="3775397" y="581954"/>
                </a:lnTo>
                <a:lnTo>
                  <a:pt x="3830544" y="624992"/>
                </a:lnTo>
                <a:lnTo>
                  <a:pt x="3884627" y="669376"/>
                </a:lnTo>
                <a:lnTo>
                  <a:pt x="3937596" y="715068"/>
                </a:lnTo>
                <a:lnTo>
                  <a:pt x="3989435" y="762053"/>
                </a:lnTo>
                <a:lnTo>
                  <a:pt x="4040098" y="810288"/>
                </a:lnTo>
                <a:lnTo>
                  <a:pt x="4089570" y="859760"/>
                </a:lnTo>
                <a:lnTo>
                  <a:pt x="4098850" y="8693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2369805" y="2467090"/>
            <a:ext cx="2145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dirty="0" smtClean="0"/>
              <a:t>¿?</a:t>
            </a:r>
            <a:endParaRPr lang="es-ES" sz="12000" dirty="0"/>
          </a:p>
        </p:txBody>
      </p:sp>
    </p:spTree>
    <p:extLst>
      <p:ext uri="{BB962C8B-B14F-4D97-AF65-F5344CB8AC3E}">
        <p14:creationId xmlns:p14="http://schemas.microsoft.com/office/powerpoint/2010/main" val="419008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616</TotalTime>
  <Words>425</Words>
  <Application>Microsoft Office PowerPoint</Application>
  <PresentationFormat>Personalizado</PresentationFormat>
  <Paragraphs>84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Lucida Sans</vt:lpstr>
      <vt:lpstr>Wingdings</vt:lpstr>
      <vt:lpstr>Office Theme</vt:lpstr>
      <vt:lpstr>   </vt:lpstr>
      <vt:lpstr>   </vt:lpstr>
      <vt:lpstr>   </vt:lpstr>
      <vt:lpstr>1</vt:lpstr>
      <vt:lpstr>2</vt:lpstr>
      <vt:lpstr>   DISTÀNCIA DE SEGURETAT AL CENTRE</vt:lpstr>
      <vt:lpstr>3</vt:lpstr>
      <vt:lpstr>4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Profesor</dc:creator>
  <cp:lastModifiedBy>JOSE BORRAS</cp:lastModifiedBy>
  <cp:revision>36</cp:revision>
  <dcterms:created xsi:type="dcterms:W3CDTF">2020-09-15T07:56:43Z</dcterms:created>
  <dcterms:modified xsi:type="dcterms:W3CDTF">2021-09-23T18:28:59Z</dcterms:modified>
</cp:coreProperties>
</file>